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80" r:id="rId5"/>
    <p:sldId id="270" r:id="rId6"/>
    <p:sldId id="278" r:id="rId7"/>
    <p:sldId id="272" r:id="rId8"/>
    <p:sldId id="271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641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027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59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61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62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217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86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0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945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72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08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39281-23A9-496F-9C2A-75113C722434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52F61-2EEE-4C0C-97B9-D5EEA3FCF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3-tub-ru.yandex.net/i?id=0fb5b811e6c278029c276f72760b8cae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" y="-5112"/>
            <a:ext cx="9143581" cy="686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6009" y="2492896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 </a:t>
            </a:r>
            <a:br>
              <a:rPr lang="ru-RU" sz="9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гласные и согласные</a:t>
            </a:r>
            <a:endParaRPr lang="ru-RU" sz="9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9790" y="6231886"/>
            <a:ext cx="6400800" cy="62611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5114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m3-tub-ru.yandex.net/i?id=0fb5b811e6c278029c276f72760b8cae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938"/>
            <a:ext cx="9144000" cy="688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              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</a:t>
            </a:r>
            <a:b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произносим  и    слышим</a:t>
            </a:r>
            <a:endParaRPr lang="ru-RU" sz="6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images.sciencedaily.com/2015/02/150213145047-lar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020938"/>
            <a:ext cx="3240360" cy="424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canker-soretreatment.com/wp-content/uploads/2015/02/stop-canker-sores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389"/>
          <a:stretch/>
        </p:blipFill>
        <p:spPr bwMode="auto">
          <a:xfrm>
            <a:off x="251520" y="2498502"/>
            <a:ext cx="4700789" cy="345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594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3-tub-ru.yandex.net/i?id=0fb5b811e6c278029c276f72760b8cae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" y="-5112"/>
            <a:ext cx="9143581" cy="686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721" y="404664"/>
            <a:ext cx="8784976" cy="1584176"/>
          </a:xfrm>
        </p:spPr>
        <p:txBody>
          <a:bodyPr>
            <a:noAutofit/>
          </a:bodyPr>
          <a:lstStyle/>
          <a:p>
            <a:pPr algn="l"/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Буквы</a:t>
            </a:r>
            <a:b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видим      </a:t>
            </a:r>
            <a:b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пишем      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3886200"/>
            <a:ext cx="291236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fs00.infourok.ru/images/doc/303/302644/640/img1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3" y="1700808"/>
            <a:ext cx="270150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g.velvet.by/files/resize/userfiles/4467/5646627-520x34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93707" y="2405773"/>
            <a:ext cx="2712102" cy="2841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epochtimes.ru/eet-content/uploads/2015/05/reading-shutterstock-142060438-WEBONLY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75680" y="3573016"/>
            <a:ext cx="3113791" cy="30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71297" y="2621082"/>
            <a:ext cx="25831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читаем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402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3-tub-ru.yandex.net/i?id=0fb5b811e6c278029c276f72760b8cae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" y="-5112"/>
            <a:ext cx="9143581" cy="686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www.studfiles.ru/html/2706/672/html_nHecesxJw3.KTRm/htmlconvd-eyXWft_html_me7ccd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5688"/>
            <a:ext cx="8600374" cy="620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866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3-tub-ru.yandex.net/i?id=0fb5b811e6c278029c276f72760b8cae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571" y="-99392"/>
            <a:ext cx="9143581" cy="686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721" y="188640"/>
            <a:ext cx="8784976" cy="1470025"/>
          </a:xfrm>
        </p:spPr>
        <p:txBody>
          <a:bodyPr>
            <a:noAutofit/>
          </a:bodyPr>
          <a:lstStyle/>
          <a:p>
            <a:pPr algn="l"/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Звуки бывают</a:t>
            </a:r>
            <a:b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гласные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8" name="Picture 4" descr="http://content.podarki.ru/goods-images/b1854f86-3a9e-4493-8a8a-8f36d9242d6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2897394" cy="289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cdn.photogyps.com/images/4.bp.blogspot.com/-g2vcDdfjAhQ/U0KZ6ZyXxMI/AAAAAAAAFZI/4zyuEj2EEt8/s1600/smiley-blu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5505" y="3332164"/>
            <a:ext cx="2897394" cy="289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s://yt3.ggpht.com/-DFjfZeSX2HI/AAAAAAAAAAI/AAAAAAAAAAA/DwfhVThQQLs/s900-c-k-no-mo-rj-c0xffffff/phot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6606" y="3332164"/>
            <a:ext cx="2897394" cy="289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04202" y="2102061"/>
            <a:ext cx="32505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согласные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541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3-tub-ru.yandex.net/i?id=0fb5b811e6c278029c276f72760b8cae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" y="-5112"/>
            <a:ext cx="9143581" cy="686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www.studfiles.ru/html/2706/672/html_nHecesxJw3.KTRm/htmlconvd-eyXWft_html_me7ccd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5688"/>
            <a:ext cx="8600374" cy="620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402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3-tub-ru.yandex.net/i?id=0fb5b811e6c278029c276f72760b8cae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037" y="-5112"/>
            <a:ext cx="9143581" cy="686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ru.warnet.ru/img/books_covers/10056067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21839" y="1222069"/>
            <a:ext cx="3047177" cy="139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ru.warnet.ru/img/books_covers/100560671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481" y="3493657"/>
            <a:ext cx="2923358" cy="139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ru.warnet.ru/img/books_covers/100560671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21839" y="3493657"/>
            <a:ext cx="6111705" cy="139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541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3-tub-ru.yandex.net/i?id=0fb5b811e6c278029c276f72760b8cae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" y="-5112"/>
            <a:ext cx="9143581" cy="686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ic.pics.livejournal.com/metodika_rki/33112598/5515/5515_9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789040"/>
            <a:ext cx="8784975" cy="282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541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3-tub-ru.yandex.net/i?id=0fb5b811e6c278029c276f72760b8cae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" y="-5112"/>
            <a:ext cx="9143581" cy="686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6009" y="2204864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9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5417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14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Звуки  гласные и согласные</vt:lpstr>
      <vt:lpstr>                               Звуки   произносим  и    слышим</vt:lpstr>
      <vt:lpstr>                   Буквы  видим                         пишем      </vt:lpstr>
      <vt:lpstr>Презентация PowerPoint</vt:lpstr>
      <vt:lpstr>                  Звуки бывают   гласные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Tatyana</cp:lastModifiedBy>
  <cp:revision>11</cp:revision>
  <dcterms:created xsi:type="dcterms:W3CDTF">2017-02-01T07:57:48Z</dcterms:created>
  <dcterms:modified xsi:type="dcterms:W3CDTF">2022-11-16T11:44:02Z</dcterms:modified>
</cp:coreProperties>
</file>