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type="screen16x9" cy="6858000" cx="12192000"/>
  <p:notesSz cx="6858000" cy="9144000"/>
  <p:defaultTextStyle>
    <a:defPPr>
      <a:defRPr lang="zh-CN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tableStyles" Target="tableStyles.xml"/><Relationship Id="rId26" Type="http://schemas.openxmlformats.org/officeDocument/2006/relationships/presProps" Target="presProps.xml"/><Relationship Id="rId27" Type="http://schemas.openxmlformats.org/officeDocument/2006/relationships/viewProps" Target="viewProps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1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1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1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image" Target="../media/image60.png"/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jpeg"/><Relationship Id="rId6" Type="http://schemas.openxmlformats.org/officeDocument/2006/relationships/slideLayout" Target="../slideLayouts/slideLayout1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9" Type="http://schemas.openxmlformats.org/officeDocument/2006/relationships/image" Target="../media/image72.png"/><Relationship Id="rId10" Type="http://schemas.openxmlformats.org/officeDocument/2006/relationships/image" Target="../media/image73.png"/><Relationship Id="rId11" Type="http://schemas.openxmlformats.org/officeDocument/2006/relationships/image" Target="../media/image74.png"/><Relationship Id="rId12" Type="http://schemas.openxmlformats.org/officeDocument/2006/relationships/image" Target="../media/image75.png"/><Relationship Id="rId13" Type="http://schemas.openxmlformats.org/officeDocument/2006/relationships/image" Target="../media/image76.png"/><Relationship Id="rId14" Type="http://schemas.openxmlformats.org/officeDocument/2006/relationships/image" Target="../media/image77.png"/><Relationship Id="rId15" Type="http://schemas.openxmlformats.org/officeDocument/2006/relationships/image" Target="../media/image78.png"/><Relationship Id="rId16" Type="http://schemas.openxmlformats.org/officeDocument/2006/relationships/image" Target="../media/image79.jpeg"/><Relationship Id="rId17" Type="http://schemas.openxmlformats.org/officeDocument/2006/relationships/slideLayout" Target="../slideLayouts/slideLayout1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80.png"/><Relationship Id="rId2" Type="http://schemas.openxmlformats.org/officeDocument/2006/relationships/image" Target="../media/image81.png"/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85.jpeg"/><Relationship Id="rId7" Type="http://schemas.openxmlformats.org/officeDocument/2006/relationships/slideLayout" Target="../slideLayouts/slideLayout1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86.png"/><Relationship Id="rId2" Type="http://schemas.openxmlformats.org/officeDocument/2006/relationships/image" Target="../media/image87.jpeg"/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7" Type="http://schemas.openxmlformats.org/officeDocument/2006/relationships/image" Target="../media/image92.png"/><Relationship Id="rId8" Type="http://schemas.openxmlformats.org/officeDocument/2006/relationships/image" Target="../media/image93.png"/><Relationship Id="rId9" Type="http://schemas.openxmlformats.org/officeDocument/2006/relationships/image" Target="../media/image94.png"/><Relationship Id="rId10" Type="http://schemas.openxmlformats.org/officeDocument/2006/relationships/image" Target="../media/image95.png"/><Relationship Id="rId11" Type="http://schemas.openxmlformats.org/officeDocument/2006/relationships/image" Target="../media/image96.png"/><Relationship Id="rId12" Type="http://schemas.openxmlformats.org/officeDocument/2006/relationships/image" Target="../media/image97.png"/><Relationship Id="rId13" Type="http://schemas.openxmlformats.org/officeDocument/2006/relationships/slideLayout" Target="../slideLayouts/slideLayout1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98.png"/><Relationship Id="rId2" Type="http://schemas.openxmlformats.org/officeDocument/2006/relationships/image" Target="../media/image99.png"/><Relationship Id="rId3" Type="http://schemas.openxmlformats.org/officeDocument/2006/relationships/image" Target="../media/image100.png"/><Relationship Id="rId4" Type="http://schemas.openxmlformats.org/officeDocument/2006/relationships/slideLayout" Target="../slideLayouts/slideLayout1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101.png"/><Relationship Id="rId2" Type="http://schemas.openxmlformats.org/officeDocument/2006/relationships/image" Target="../media/image102.png"/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jpeg"/><Relationship Id="rId6" Type="http://schemas.openxmlformats.org/officeDocument/2006/relationships/slideLayout" Target="../slideLayouts/slideLayout1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106.png"/><Relationship Id="rId2" Type="http://schemas.openxmlformats.org/officeDocument/2006/relationships/image" Target="../media/image107.png"/><Relationship Id="rId3" Type="http://schemas.openxmlformats.org/officeDocument/2006/relationships/image" Target="../media/image108.png"/><Relationship Id="rId4" Type="http://schemas.openxmlformats.org/officeDocument/2006/relationships/image" Target="../media/image109.jpeg"/><Relationship Id="rId5" Type="http://schemas.openxmlformats.org/officeDocument/2006/relationships/image" Target="../media/image110.jpeg"/><Relationship Id="rId6" Type="http://schemas.openxmlformats.org/officeDocument/2006/relationships/image" Target="../media/image111.png"/><Relationship Id="rId7" Type="http://schemas.openxmlformats.org/officeDocument/2006/relationships/slideLayout" Target="../slideLayouts/slideLayout1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112.png"/><Relationship Id="rId2" Type="http://schemas.openxmlformats.org/officeDocument/2006/relationships/image" Target="../media/image113.png"/><Relationship Id="rId3" Type="http://schemas.openxmlformats.org/officeDocument/2006/relationships/image" Target="../media/image114.png"/><Relationship Id="rId4" Type="http://schemas.openxmlformats.org/officeDocument/2006/relationships/image" Target="../media/image115.png"/><Relationship Id="rId5" Type="http://schemas.openxmlformats.org/officeDocument/2006/relationships/image" Target="../media/image116.png"/><Relationship Id="rId6" Type="http://schemas.openxmlformats.org/officeDocument/2006/relationships/image" Target="../media/image117.png"/><Relationship Id="rId7" Type="http://schemas.openxmlformats.org/officeDocument/2006/relationships/slideLayout" Target="../slideLayouts/slideLayout1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image" Target="../media/image118.png"/><Relationship Id="rId2" Type="http://schemas.openxmlformats.org/officeDocument/2006/relationships/image" Target="../media/image119.png"/><Relationship Id="rId3" Type="http://schemas.openxmlformats.org/officeDocument/2006/relationships/image" Target="../media/image120.png"/><Relationship Id="rId4" Type="http://schemas.openxmlformats.org/officeDocument/2006/relationships/image" Target="../media/image121.png"/><Relationship Id="rId5" Type="http://schemas.openxmlformats.org/officeDocument/2006/relationships/image" Target="../media/image122.jpeg"/><Relationship Id="rId6" Type="http://schemas.openxmlformats.org/officeDocument/2006/relationships/slideLayout" Target="../slideLayouts/slideLayout1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image" Target="../media/image123.png"/><Relationship Id="rId2" Type="http://schemas.openxmlformats.org/officeDocument/2006/relationships/image" Target="../media/image124.png"/><Relationship Id="rId3" Type="http://schemas.openxmlformats.org/officeDocument/2006/relationships/image" Target="../media/image125.png"/><Relationship Id="rId4" Type="http://schemas.openxmlformats.org/officeDocument/2006/relationships/image" Target="../media/image126.png"/><Relationship Id="rId5" Type="http://schemas.openxmlformats.org/officeDocument/2006/relationships/image" Target="../media/image127.png"/><Relationship Id="rId6" Type="http://schemas.openxmlformats.org/officeDocument/2006/relationships/image" Target="../media/image128.png"/><Relationship Id="rId7" Type="http://schemas.openxmlformats.org/officeDocument/2006/relationships/image" Target="../media/image129.png"/><Relationship Id="rId8" Type="http://schemas.openxmlformats.org/officeDocument/2006/relationships/image" Target="../media/image130.png"/><Relationship Id="rId9" Type="http://schemas.openxmlformats.org/officeDocument/2006/relationships/image" Target="../media/image131.png"/><Relationship Id="rId10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slideLayout" Target="../slideLayouts/slideLayout1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image" Target="../media/image132.png"/><Relationship Id="rId2" Type="http://schemas.openxmlformats.org/officeDocument/2006/relationships/image" Target="../media/image133.png"/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5" Type="http://schemas.openxmlformats.org/officeDocument/2006/relationships/image" Target="../media/image136.png"/><Relationship Id="rId6" Type="http://schemas.openxmlformats.org/officeDocument/2006/relationships/image" Target="../media/image137.png"/><Relationship Id="rId7" Type="http://schemas.openxmlformats.org/officeDocument/2006/relationships/image" Target="../media/image138.png"/><Relationship Id="rId8" Type="http://schemas.openxmlformats.org/officeDocument/2006/relationships/image" Target="../media/image139.png"/><Relationship Id="rId9" Type="http://schemas.openxmlformats.org/officeDocument/2006/relationships/image" Target="../media/image140.png"/><Relationship Id="rId10" Type="http://schemas.openxmlformats.org/officeDocument/2006/relationships/image" Target="../media/image141.jpeg"/><Relationship Id="rId11" Type="http://schemas.openxmlformats.org/officeDocument/2006/relationships/image" Target="../media/image142.png"/><Relationship Id="rId12" Type="http://schemas.openxmlformats.org/officeDocument/2006/relationships/image" Target="../media/image143.png"/><Relationship Id="rId13" Type="http://schemas.openxmlformats.org/officeDocument/2006/relationships/image" Target="../media/image144.png"/><Relationship Id="rId14" Type="http://schemas.openxmlformats.org/officeDocument/2006/relationships/image" Target="../media/image145.png"/><Relationship Id="rId15" Type="http://schemas.openxmlformats.org/officeDocument/2006/relationships/image" Target="../media/image146.png"/><Relationship Id="rId16" Type="http://schemas.openxmlformats.org/officeDocument/2006/relationships/image" Target="../media/image147.png"/><Relationship Id="rId17" Type="http://schemas.openxmlformats.org/officeDocument/2006/relationships/image" Target="../media/image148.png"/><Relationship Id="rId18" Type="http://schemas.openxmlformats.org/officeDocument/2006/relationships/slideLayout" Target="../slideLayouts/slideLayout1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image" Target="../media/image149.png"/><Relationship Id="rId2" Type="http://schemas.openxmlformats.org/officeDocument/2006/relationships/image" Target="../media/image150.png"/><Relationship Id="rId3" Type="http://schemas.openxmlformats.org/officeDocument/2006/relationships/image" Target="../media/image151.png"/><Relationship Id="rId4" Type="http://schemas.openxmlformats.org/officeDocument/2006/relationships/image" Target="../media/image152.png"/><Relationship Id="rId5" Type="http://schemas.openxmlformats.org/officeDocument/2006/relationships/image" Target="../media/image153.png"/><Relationship Id="rId6" Type="http://schemas.openxmlformats.org/officeDocument/2006/relationships/slideLayout" Target="../slideLayouts/slideLayout1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image" Target="../media/image154.png"/><Relationship Id="rId2" Type="http://schemas.openxmlformats.org/officeDocument/2006/relationships/image" Target="../media/image155.png"/><Relationship Id="rId3" Type="http://schemas.openxmlformats.org/officeDocument/2006/relationships/image" Target="../media/image156.png"/><Relationship Id="rId4" Type="http://schemas.openxmlformats.org/officeDocument/2006/relationships/image" Target="../media/image157.png"/><Relationship Id="rId5" Type="http://schemas.openxmlformats.org/officeDocument/2006/relationships/image" Target="../media/image158.png"/><Relationship Id="rId6" Type="http://schemas.openxmlformats.org/officeDocument/2006/relationships/slideLayout" Target="../slideLayouts/slideLayout1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slideLayout" Target="../slideLayouts/slideLayout1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slideLayout" Target="../slideLayouts/slideLayout1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slideLayout" Target="../slideLayouts/slideLayout1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Relationship Id="rId11" Type="http://schemas.openxmlformats.org/officeDocument/2006/relationships/slideLayout" Target="../slideLayouts/slideLayout1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jpeg"/><Relationship Id="rId7" Type="http://schemas.openxmlformats.org/officeDocument/2006/relationships/slideLayout" Target="../slideLayouts/slideLayout1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slideLayout" Target="../slideLayouts/slideLayout1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image" Target="../media/image58.jpeg"/><Relationship Id="rId5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153" name="picture 2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sp>
        <p:nvSpPr>
          <p:cNvPr id="1048576" name="textbox 3"/>
          <p:cNvSpPr/>
          <p:nvPr/>
        </p:nvSpPr>
        <p:spPr>
          <a:xfrm>
            <a:off x="2611061" y="2715577"/>
            <a:ext cx="7350759" cy="174625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4564"/>
              </a:lnSpc>
            </a:pPr>
            <a:endParaRPr altLang="Arial" dirty="0" sz="100" lang="Arial"/>
          </a:p>
          <a:p>
            <a:pPr algn="l" eaLnBrk="0" marL="1684442" rtl="0">
              <a:lnSpc>
                <a:spcPct val="89000"/>
              </a:lnSpc>
            </a:pPr>
            <a:r>
              <a:rPr b="1" dirty="0" sz="3200" kern="0" spc="-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Консультация</a:t>
            </a:r>
            <a:r>
              <a:rPr dirty="0" sz="3200" kern="0" spc="1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3200" kern="0" spc="-3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на</a:t>
            </a:r>
            <a:r>
              <a:rPr dirty="0" sz="3200" kern="0" spc="1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3200" kern="0" spc="-3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тему:</a:t>
            </a:r>
            <a:endParaRPr altLang="Calibri" dirty="0" sz="3200" lang="Calibri"/>
          </a:p>
          <a:p>
            <a:pPr algn="l" eaLnBrk="0" marL="12700" rtl="0">
              <a:lnSpc>
                <a:spcPct val="91000"/>
              </a:lnSpc>
              <a:spcBef>
                <a:spcPts val="363"/>
              </a:spcBef>
            </a:pPr>
            <a:r>
              <a:rPr b="1" dirty="0" sz="2700" kern="0" spc="3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«Развитие</a:t>
            </a:r>
            <a:r>
              <a:rPr dirty="0" sz="2700" kern="0" spc="26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2700" kern="0" spc="3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по</a:t>
            </a:r>
            <a:r>
              <a:rPr b="1" dirty="0" sz="2700" kern="0" spc="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знавательной</a:t>
            </a:r>
            <a:r>
              <a:rPr dirty="0" sz="2700" kern="0" spc="43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2700" kern="0" spc="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деятельности</a:t>
            </a:r>
            <a:r>
              <a:rPr dirty="0" sz="2700" kern="0" spc="30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2700" kern="0" spc="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через</a:t>
            </a:r>
            <a:endParaRPr altLang="Calibri" dirty="0" sz="2700" lang="Calibri"/>
          </a:p>
          <a:p>
            <a:pPr algn="l" eaLnBrk="0" marL="200637" rtl="0">
              <a:lnSpc>
                <a:spcPct val="91000"/>
              </a:lnSpc>
              <a:spcBef>
                <a:spcPts val="432"/>
              </a:spcBef>
            </a:pPr>
            <a:r>
              <a:rPr b="1" dirty="0" sz="2700" kern="0" spc="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инновационные</a:t>
            </a:r>
            <a:r>
              <a:rPr dirty="0" sz="2700" kern="0" spc="24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2700" kern="0" spc="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технологии</a:t>
            </a:r>
            <a:r>
              <a:rPr dirty="0" sz="2700" kern="0" spc="27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2700" kern="0" spc="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в</a:t>
            </a:r>
            <a:r>
              <a:rPr dirty="0" sz="2700" kern="0" spc="21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2700" kern="0" spc="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ра</a:t>
            </a:r>
            <a:r>
              <a:rPr b="1" dirty="0" sz="2700" kern="0" spc="1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звитии</a:t>
            </a:r>
            <a:r>
              <a:rPr dirty="0" sz="2700" kern="0" spc="33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2700" kern="0" spc="1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речи</a:t>
            </a:r>
            <a:endParaRPr altLang="Calibri" dirty="0" sz="2700" lang="Calibri"/>
          </a:p>
          <a:p>
            <a:pPr algn="l" eaLnBrk="0" marL="2432534" rtl="0">
              <a:lnSpc>
                <a:spcPct val="92000"/>
              </a:lnSpc>
              <a:spcBef>
                <a:spcPts val="446"/>
              </a:spcBef>
            </a:pPr>
            <a:r>
              <a:rPr b="1" dirty="0" sz="2700" kern="0" spc="2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дошкольник</a:t>
            </a:r>
            <a:r>
              <a:rPr b="1" dirty="0" sz="2700" kern="0" spc="10">
                <a:solidFill>
                  <a:srgbClr val="262626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ов»</a:t>
            </a:r>
            <a:endParaRPr altLang="Calibri" dirty="0" sz="2700" lang="Calibri"/>
          </a:p>
        </p:txBody>
      </p:sp>
      <p:sp>
        <p:nvSpPr>
          <p:cNvPr id="1048577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578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154" name="picture 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0" y="1285875"/>
            <a:ext cx="1743075" cy="5572121"/>
          </a:xfrm>
          <a:prstGeom prst="rect"/>
        </p:spPr>
      </p:pic>
      <p:sp>
        <p:nvSpPr>
          <p:cNvPr id="1048579" name="textbox 7"/>
          <p:cNvSpPr/>
          <p:nvPr/>
        </p:nvSpPr>
        <p:spPr>
          <a:xfrm>
            <a:off x="989145" y="407836"/>
            <a:ext cx="10624184" cy="86868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9822"/>
              </a:lnSpc>
            </a:pPr>
            <a:endParaRPr altLang="Arial" dirty="0" sz="100" lang="Arial"/>
          </a:p>
          <a:p>
            <a:pPr algn="l" eaLnBrk="0" marL="12700" rtl="0">
              <a:lnSpc>
                <a:spcPct val="79000"/>
              </a:lnSpc>
            </a:pP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ГБДОУ</a:t>
            </a:r>
            <a:r>
              <a:rPr dirty="0" sz="1400" kern="0" spc="-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детский</a:t>
            </a:r>
            <a:r>
              <a:rPr dirty="0" sz="1400" kern="0" spc="-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сад</a:t>
            </a:r>
            <a:r>
              <a:rPr dirty="0" sz="1400" kern="0" spc="-9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№11</a:t>
            </a:r>
            <a:r>
              <a:rPr dirty="0" sz="1400" kern="0" spc="-4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общеразвивающего</a:t>
            </a:r>
            <a:r>
              <a:rPr dirty="0" sz="1400" kern="0" spc="-1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вида</a:t>
            </a:r>
            <a:r>
              <a:rPr dirty="0" sz="1400" kern="0" spc="-4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1400" kern="0" spc="-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приоритетным</a:t>
            </a:r>
            <a:r>
              <a:rPr dirty="0" sz="1400" kern="0" spc="-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осуществлением</a:t>
            </a:r>
            <a:r>
              <a:rPr dirty="0" sz="1400" kern="0" spc="-1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деятельности</a:t>
            </a:r>
            <a:r>
              <a:rPr dirty="0" sz="1400" kern="0" spc="-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dirty="0" sz="1400" kern="0" spc="-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физическому</a:t>
            </a:r>
            <a:r>
              <a:rPr dirty="0" sz="1400" kern="0" spc="-1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развитию</a:t>
            </a:r>
            <a:r>
              <a:rPr dirty="0" sz="1400" kern="0" spc="-9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endParaRPr altLang="Times New Roman" dirty="0" sz="1400" lang="Times New Roman"/>
          </a:p>
          <a:p>
            <a:pPr algn="l" eaLnBrk="0" marL="3568246" rtl="0">
              <a:lnSpc>
                <a:spcPct val="79000"/>
              </a:lnSpc>
              <a:spcBef>
                <a:spcPts val="326"/>
              </a:spcBef>
            </a:pP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Невского</a:t>
            </a:r>
            <a:r>
              <a:rPr dirty="0" sz="1400" kern="0" spc="-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района</a:t>
            </a:r>
            <a:r>
              <a:rPr dirty="0" sz="1400" kern="0" spc="-1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города</a:t>
            </a:r>
            <a:r>
              <a:rPr dirty="0" sz="1400" kern="0" spc="-10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Санкт-Петербур</a:t>
            </a:r>
            <a:r>
              <a:rPr b="1" dirty="0" sz="1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га</a:t>
            </a:r>
            <a:endParaRPr altLang="Times New Roman" dirty="0" sz="1400" lang="Times New Roman"/>
          </a:p>
          <a:p>
            <a:pPr algn="l" eaLnBrk="0" marL="4347755" rtl="0">
              <a:lnSpc>
                <a:spcPct val="79000"/>
              </a:lnSpc>
              <a:spcBef>
                <a:spcPts val="404"/>
              </a:spcBef>
            </a:pPr>
            <a:r>
              <a:rPr b="1" dirty="0" sz="1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Ул</a:t>
            </a:r>
            <a:r>
              <a:rPr dirty="0" sz="1400" kern="0" spc="-2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400" kern="0" spc="-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Крыленко</a:t>
            </a:r>
            <a:r>
              <a:rPr dirty="0" sz="1400" kern="0" spc="-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</a:t>
            </a:r>
            <a:r>
              <a:rPr dirty="0" sz="1400" kern="0" spc="-26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.9</a:t>
            </a:r>
            <a:r>
              <a:rPr dirty="0" sz="1400" kern="0" spc="-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лит</a:t>
            </a:r>
            <a:r>
              <a:rPr b="1" dirty="0" sz="14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.Ф</a:t>
            </a:r>
            <a:endParaRPr altLang="Times New Roman" dirty="0" sz="1400" lang="Times New Roman"/>
          </a:p>
          <a:p>
            <a:pPr algn="l" eaLnBrk="0" marL="4753081" rtl="0">
              <a:lnSpc>
                <a:spcPct val="96000"/>
              </a:lnSpc>
              <a:spcBef>
                <a:spcPts val="320"/>
              </a:spcBef>
            </a:pP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Тел</a:t>
            </a:r>
            <a:r>
              <a:rPr dirty="0" sz="1400" kern="0" spc="-2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400" kern="0" spc="-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446-59-4</a:t>
            </a:r>
            <a:r>
              <a:rPr b="1" dirty="0" sz="1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6</a:t>
            </a:r>
            <a:endParaRPr altLang="Times New Roman" dirty="0" sz="1400" lang="Times New Roman"/>
          </a:p>
        </p:txBody>
      </p:sp>
      <p:pic>
        <p:nvPicPr>
          <p:cNvPr id="2097155" name="picture 8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2076450" y="4629150"/>
            <a:ext cx="2743200" cy="1971675"/>
          </a:xfrm>
          <a:prstGeom prst="rect"/>
        </p:spPr>
      </p:pic>
      <p:sp>
        <p:nvSpPr>
          <p:cNvPr id="1048580" name="textbox 9"/>
          <p:cNvSpPr/>
          <p:nvPr/>
        </p:nvSpPr>
        <p:spPr>
          <a:xfrm>
            <a:off x="10285986" y="4817506"/>
            <a:ext cx="1589405" cy="65531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1568"/>
              </a:lnSpc>
            </a:pPr>
            <a:endParaRPr altLang="Arial" dirty="0" sz="100" lang="Arial"/>
          </a:p>
          <a:p>
            <a:pPr algn="l" eaLnBrk="0" marL="236900" rtl="0">
              <a:lnSpc>
                <a:spcPct val="83000"/>
              </a:lnSpc>
            </a:pPr>
            <a:r>
              <a:rPr b="1" dirty="0" sz="1800" kern="0" spc="-1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Приготовила:</a:t>
            </a:r>
            <a:endParaRPr altLang="Calibri" dirty="0" sz="1800" lang="Calibri"/>
          </a:p>
          <a:p>
            <a:pPr algn="l" eaLnBrk="0" marL="12700" rtl="0">
              <a:lnSpc>
                <a:spcPts val="3155"/>
              </a:lnSpc>
            </a:pPr>
            <a:r>
              <a:rPr b="1" dirty="0" sz="1800" kern="0" spc="-4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Дмитриева</a:t>
            </a:r>
            <a:r>
              <a:rPr dirty="0" sz="1800" kern="0" spc="22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1800" kern="0" spc="-4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К</a:t>
            </a:r>
            <a:r>
              <a:rPr dirty="0" sz="1800" kern="0" spc="-26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1800" kern="0" spc="-4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.Л</a:t>
            </a:r>
            <a:r>
              <a:rPr dirty="0" sz="1800" kern="0" spc="-30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 </a:t>
            </a:r>
            <a:r>
              <a:rPr b="1" dirty="0" sz="1800" kern="0" spc="-40">
                <a:solidFill>
                  <a:srgbClr val="000000">
                    <a:alpha val="100000"/>
                  </a:srgbClr>
                </a:solidFill>
                <a:latin typeface="Calibri"/>
                <a:ea typeface="Calibri"/>
                <a:cs typeface="Calibri"/>
              </a:rPr>
              <a:t>.</a:t>
            </a:r>
            <a:endParaRPr altLang="Calibri" dirty="0" sz="1800" lang="Calibri"/>
          </a:p>
        </p:txBody>
      </p:sp>
      <p:pic>
        <p:nvPicPr>
          <p:cNvPr id="2097156" name="picture 10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1114425" y="6572250"/>
            <a:ext cx="133350" cy="285749"/>
          </a:xfrm>
          <a:prstGeom prst="rect"/>
        </p:spPr>
      </p:pic>
      <p:pic>
        <p:nvPicPr>
          <p:cNvPr id="2097157" name="picture 11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971550" y="5772150"/>
            <a:ext cx="247650" cy="1085848"/>
          </a:xfrm>
          <a:prstGeom prst="rect"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0" name="picture 100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11" name="picture 101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809625" y="5448300"/>
            <a:ext cx="609600" cy="1409699"/>
          </a:xfrm>
          <a:prstGeom prst="rect"/>
        </p:spPr>
      </p:pic>
      <p:sp>
        <p:nvSpPr>
          <p:cNvPr id="1048617" name="path"/>
          <p:cNvSpPr/>
          <p:nvPr/>
        </p:nvSpPr>
        <p:spPr>
          <a:xfrm>
            <a:off x="0" y="2571750"/>
            <a:ext cx="771525" cy="2905125"/>
          </a:xfrm>
          <a:custGeom>
            <a:avLst/>
            <a:ahLst/>
            <a:rect l="0" t="0" r="0" b="0"/>
            <a:pathLst>
              <a:path w="1215" h="4575">
                <a:moveTo>
                  <a:pt x="165" y="990"/>
                </a:moveTo>
                <a:cubicBezTo>
                  <a:pt x="150" y="851"/>
                  <a:pt x="142" y="720"/>
                  <a:pt x="127" y="582"/>
                </a:cubicBezTo>
                <a:cubicBezTo>
                  <a:pt x="82" y="393"/>
                  <a:pt x="45" y="196"/>
                  <a:pt x="0" y="0"/>
                </a:cubicBezTo>
                <a:cubicBezTo>
                  <a:pt x="0" y="254"/>
                  <a:pt x="0" y="254"/>
                  <a:pt x="0" y="254"/>
                </a:cubicBezTo>
                <a:cubicBezTo>
                  <a:pt x="45" y="465"/>
                  <a:pt x="97" y="684"/>
                  <a:pt x="150" y="902"/>
                </a:cubicBezTo>
                <a:cubicBezTo>
                  <a:pt x="150" y="931"/>
                  <a:pt x="157" y="960"/>
                  <a:pt x="165" y="990"/>
                </a:cubicBezTo>
              </a:path>
              <a:path w="1215" h="4575">
                <a:moveTo>
                  <a:pt x="827" y="3456"/>
                </a:moveTo>
                <a:cubicBezTo>
                  <a:pt x="949" y="3834"/>
                  <a:pt x="1071" y="4204"/>
                  <a:pt x="1207" y="4575"/>
                </a:cubicBezTo>
                <a:cubicBezTo>
                  <a:pt x="1207" y="4509"/>
                  <a:pt x="1207" y="4451"/>
                  <a:pt x="1215" y="4386"/>
                </a:cubicBezTo>
                <a:cubicBezTo>
                  <a:pt x="1100" y="4073"/>
                  <a:pt x="992" y="3754"/>
                  <a:pt x="891" y="3434"/>
                </a:cubicBezTo>
                <a:cubicBezTo>
                  <a:pt x="626" y="2606"/>
                  <a:pt x="403" y="1764"/>
                  <a:pt x="210" y="915"/>
                </a:cubicBezTo>
                <a:cubicBezTo>
                  <a:pt x="224" y="1060"/>
                  <a:pt x="238" y="1212"/>
                  <a:pt x="253" y="1357"/>
                </a:cubicBezTo>
                <a:cubicBezTo>
                  <a:pt x="425" y="2062"/>
                  <a:pt x="612" y="2766"/>
                  <a:pt x="827" y="3456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18" name="path"/>
          <p:cNvSpPr/>
          <p:nvPr/>
        </p:nvSpPr>
        <p:spPr>
          <a:xfrm>
            <a:off x="104775" y="3200400"/>
            <a:ext cx="819150" cy="3333750"/>
          </a:xfrm>
          <a:custGeom>
            <a:avLst/>
            <a:ahLst/>
            <a:rect l="0" t="0" r="0" b="0"/>
            <a:pathLst>
              <a:path w="1290" h="5250">
                <a:moveTo>
                  <a:pt x="1174" y="4799"/>
                </a:moveTo>
                <a:cubicBezTo>
                  <a:pt x="1050" y="4493"/>
                  <a:pt x="942" y="4188"/>
                  <a:pt x="840" y="3882"/>
                </a:cubicBezTo>
                <a:cubicBezTo>
                  <a:pt x="608" y="3177"/>
                  <a:pt x="427" y="2450"/>
                  <a:pt x="289" y="1716"/>
                </a:cubicBezTo>
                <a:cubicBezTo>
                  <a:pt x="210" y="1272"/>
                  <a:pt x="144" y="821"/>
                  <a:pt x="86" y="370"/>
                </a:cubicBezTo>
                <a:cubicBezTo>
                  <a:pt x="57" y="247"/>
                  <a:pt x="28" y="123"/>
                  <a:pt x="0" y="0"/>
                </a:cubicBezTo>
                <a:cubicBezTo>
                  <a:pt x="57" y="574"/>
                  <a:pt x="137" y="1156"/>
                  <a:pt x="239" y="1723"/>
                </a:cubicBezTo>
                <a:cubicBezTo>
                  <a:pt x="369" y="2465"/>
                  <a:pt x="550" y="3192"/>
                  <a:pt x="775" y="3904"/>
                </a:cubicBezTo>
                <a:cubicBezTo>
                  <a:pt x="891" y="4261"/>
                  <a:pt x="1021" y="4610"/>
                  <a:pt x="1159" y="4951"/>
                </a:cubicBezTo>
                <a:cubicBezTo>
                  <a:pt x="1203" y="5053"/>
                  <a:pt x="1246" y="5148"/>
                  <a:pt x="1290" y="5250"/>
                </a:cubicBezTo>
                <a:cubicBezTo>
                  <a:pt x="1275" y="5213"/>
                  <a:pt x="1268" y="5184"/>
                  <a:pt x="1261" y="5148"/>
                </a:cubicBezTo>
                <a:cubicBezTo>
                  <a:pt x="1224" y="5031"/>
                  <a:pt x="1195" y="4915"/>
                  <a:pt x="1174" y="4799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12" name="picture 104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771525" y="1400175"/>
            <a:ext cx="2076450" cy="5457824"/>
          </a:xfrm>
          <a:prstGeom prst="rect"/>
        </p:spPr>
      </p:pic>
      <p:sp>
        <p:nvSpPr>
          <p:cNvPr id="1048619" name="path"/>
          <p:cNvSpPr/>
          <p:nvPr/>
        </p:nvSpPr>
        <p:spPr>
          <a:xfrm>
            <a:off x="28575" y="0"/>
            <a:ext cx="495300" cy="4400550"/>
          </a:xfrm>
          <a:custGeom>
            <a:avLst/>
            <a:ahLst/>
            <a:rect l="0" t="0" r="0" b="0"/>
            <a:pathLst>
              <a:path w="780" h="6930">
                <a:moveTo>
                  <a:pt x="53" y="1581"/>
                </a:moveTo>
                <a:cubicBezTo>
                  <a:pt x="83" y="2169"/>
                  <a:pt x="128" y="2764"/>
                  <a:pt x="196" y="3352"/>
                </a:cubicBezTo>
                <a:cubicBezTo>
                  <a:pt x="257" y="3939"/>
                  <a:pt x="333" y="4527"/>
                  <a:pt x="431" y="5114"/>
                </a:cubicBezTo>
                <a:cubicBezTo>
                  <a:pt x="522" y="5702"/>
                  <a:pt x="636" y="6282"/>
                  <a:pt x="764" y="6862"/>
                </a:cubicBezTo>
                <a:cubicBezTo>
                  <a:pt x="772" y="6884"/>
                  <a:pt x="780" y="6907"/>
                  <a:pt x="780" y="6930"/>
                </a:cubicBezTo>
                <a:cubicBezTo>
                  <a:pt x="772" y="6816"/>
                  <a:pt x="757" y="6696"/>
                  <a:pt x="749" y="6583"/>
                </a:cubicBezTo>
                <a:cubicBezTo>
                  <a:pt x="749" y="6560"/>
                  <a:pt x="749" y="6538"/>
                  <a:pt x="749" y="6523"/>
                </a:cubicBezTo>
                <a:cubicBezTo>
                  <a:pt x="643" y="6048"/>
                  <a:pt x="552" y="5581"/>
                  <a:pt x="477" y="5107"/>
                </a:cubicBezTo>
                <a:cubicBezTo>
                  <a:pt x="378" y="4519"/>
                  <a:pt x="295" y="3939"/>
                  <a:pt x="227" y="3344"/>
                </a:cubicBezTo>
                <a:cubicBezTo>
                  <a:pt x="159" y="2757"/>
                  <a:pt x="106" y="2169"/>
                  <a:pt x="68" y="1574"/>
                </a:cubicBezTo>
                <a:cubicBezTo>
                  <a:pt x="53" y="1280"/>
                  <a:pt x="37" y="986"/>
                  <a:pt x="22" y="693"/>
                </a:cubicBezTo>
                <a:cubicBezTo>
                  <a:pt x="15" y="459"/>
                  <a:pt x="7" y="233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3"/>
                  <a:pt x="7" y="459"/>
                  <a:pt x="7" y="693"/>
                </a:cubicBezTo>
                <a:cubicBezTo>
                  <a:pt x="22" y="986"/>
                  <a:pt x="30" y="1280"/>
                  <a:pt x="53" y="1581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13" name="picture 106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466725" y="1285875"/>
            <a:ext cx="1914525" cy="5572124"/>
          </a:xfrm>
          <a:prstGeom prst="rect"/>
        </p:spPr>
      </p:pic>
      <p:pic>
        <p:nvPicPr>
          <p:cNvPr id="2097214" name="picture 107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8258175" y="2428875"/>
            <a:ext cx="3600450" cy="2914650"/>
          </a:xfrm>
          <a:prstGeom prst="rect"/>
        </p:spPr>
      </p:pic>
      <p:sp>
        <p:nvSpPr>
          <p:cNvPr id="1048620" name="textbox 108"/>
          <p:cNvSpPr/>
          <p:nvPr/>
        </p:nvSpPr>
        <p:spPr>
          <a:xfrm>
            <a:off x="455773" y="4450193"/>
            <a:ext cx="7164069" cy="117348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6852"/>
              </a:lnSpc>
            </a:pPr>
            <a:endParaRPr altLang="Arial" dirty="0" sz="100" lang="Arial"/>
          </a:p>
          <a:p>
            <a:pPr algn="l" eaLnBrk="0" marL="18422" rtl="0">
              <a:lnSpc>
                <a:spcPct val="81000"/>
              </a:lnSpc>
            </a:pP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Такая</a:t>
            </a:r>
            <a:r>
              <a:rPr dirty="0" sz="1800" kern="0" spc="2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сложная</a:t>
            </a:r>
            <a:r>
              <a:rPr dirty="0" sz="1800" kern="0" spc="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мыслительная</a:t>
            </a:r>
            <a:r>
              <a:rPr dirty="0" sz="1800" kern="0" spc="3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деятел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ьность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позволяет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развить</a:t>
            </a:r>
            <a:r>
              <a:rPr dirty="0" sz="18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детях</a:t>
            </a:r>
            <a:endParaRPr altLang="Times New Roman" dirty="0" sz="1800" lang="Times New Roman"/>
          </a:p>
          <a:p>
            <a:pPr algn="l" eaLnBrk="0" marL="19376" rtl="0">
              <a:lnSpc>
                <a:spcPct val="82000"/>
              </a:lnSpc>
              <a:spcBef>
                <a:spcPts val="28"/>
              </a:spcBef>
            </a:pP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способность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созд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авать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художественные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образы,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которые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они</a:t>
            </a:r>
            <a:endParaRPr altLang="Times New Roman" dirty="0" sz="1800" lang="Times New Roman"/>
          </a:p>
          <a:p>
            <a:pPr algn="l" eaLnBrk="0" indent="-3815" marL="16515" rtl="0">
              <a:lnSpc>
                <a:spcPct val="83000"/>
              </a:lnSpc>
              <a:spcBef>
                <a:spcPts val="95"/>
              </a:spcBef>
            </a:pP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употребляют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качестве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выразительных</a:t>
            </a:r>
            <a:r>
              <a:rPr dirty="0" sz="1800" kern="0" spc="2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средств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языка</a:t>
            </a:r>
            <a:r>
              <a:rPr dirty="0" sz="1800" kern="0" spc="-3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Что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позволяет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выявить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детей,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несомненно,</a:t>
            </a:r>
            <a:r>
              <a:rPr dirty="0" sz="18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способных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творчеству,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endParaRPr altLang="Times New Roman" dirty="0" sz="1800" lang="Times New Roman"/>
          </a:p>
          <a:p>
            <a:pPr algn="l" eaLnBrk="0" marL="19376" rtl="0">
              <a:lnSpc>
                <a:spcPct val="81000"/>
              </a:lnSpc>
              <a:spcBef>
                <a:spcPts val="57"/>
              </a:spcBef>
            </a:pP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способствовать</a:t>
            </a:r>
            <a:r>
              <a:rPr dirty="0" sz="18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развитию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них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талан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та</a:t>
            </a:r>
            <a:r>
              <a:rPr dirty="0" sz="1800" kern="0" spc="-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</p:txBody>
      </p:sp>
      <p:sp>
        <p:nvSpPr>
          <p:cNvPr id="1048621" name="textbox 109"/>
          <p:cNvSpPr/>
          <p:nvPr/>
        </p:nvSpPr>
        <p:spPr>
          <a:xfrm>
            <a:off x="457442" y="2311176"/>
            <a:ext cx="6990080" cy="76390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69339"/>
              </a:lnSpc>
            </a:pPr>
            <a:endParaRPr altLang="Arial" dirty="0" sz="100" lang="Arial"/>
          </a:p>
          <a:p>
            <a:pPr algn="l" eaLnBrk="0" indent="1669" marL="12700" rtl="0">
              <a:lnSpc>
                <a:spcPct val="90000"/>
              </a:lnSpc>
            </a:pPr>
            <a:r>
              <a:rPr b="1"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Метафора</a:t>
            </a:r>
            <a:r>
              <a:rPr dirty="0" sz="1800" kern="0" spc="2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перене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сение</a:t>
            </a:r>
            <a:r>
              <a:rPr dirty="0" sz="1800" kern="0" spc="2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свойств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одного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предмета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(явления)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другой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основании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признака,</a:t>
            </a:r>
            <a:r>
              <a:rPr dirty="0" sz="18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общего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dirty="0" sz="1800" kern="0" spc="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обоих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сопоставляемых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объектов</a:t>
            </a:r>
            <a:r>
              <a:rPr dirty="0" sz="1800" kern="0" spc="-3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</p:txBody>
      </p:sp>
      <p:sp>
        <p:nvSpPr>
          <p:cNvPr id="1048622" name="textbox 110"/>
          <p:cNvSpPr/>
          <p:nvPr/>
        </p:nvSpPr>
        <p:spPr>
          <a:xfrm>
            <a:off x="4381424" y="782366"/>
            <a:ext cx="6021704" cy="45021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6840"/>
              </a:lnSpc>
            </a:pPr>
            <a:endParaRPr altLang="Arial" dirty="0" sz="100" lang="Arial"/>
          </a:p>
          <a:p>
            <a:pPr algn="l" eaLnBrk="0" marL="12700" rtl="0">
              <a:lnSpc>
                <a:spcPct val="77000"/>
              </a:lnSpc>
            </a:pPr>
            <a:r>
              <a:rPr b="1" dirty="0" sz="3600" i="1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</a:t>
            </a:r>
            <a:r>
              <a:rPr dirty="0" sz="3600" kern="0" spc="23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3600" kern="0" spc="4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составлению</a:t>
            </a:r>
            <a:endParaRPr altLang="Times New Roman" dirty="0" sz="3600" lang="Times New Roman"/>
          </a:p>
        </p:txBody>
      </p:sp>
      <p:sp>
        <p:nvSpPr>
          <p:cNvPr id="1048623" name="textbox 111"/>
          <p:cNvSpPr/>
          <p:nvPr/>
        </p:nvSpPr>
        <p:spPr>
          <a:xfrm>
            <a:off x="1575737" y="3496423"/>
            <a:ext cx="4909184" cy="487044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6000"/>
              </a:lnSpc>
            </a:pPr>
            <a:endParaRPr altLang="Arial" dirty="0" sz="100" lang="Arial"/>
          </a:p>
          <a:p>
            <a:pPr algn="l" eaLnBrk="0" indent="18836" marL="12700" rtl="0">
              <a:lnSpc>
                <a:spcPct val="84000"/>
              </a:lnSpc>
            </a:pPr>
            <a:r>
              <a:rPr b="1"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цель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педагога:</a:t>
            </a:r>
            <a:r>
              <a:rPr dirty="0" sz="1800" kern="0" spc="4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созд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ание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условий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усвоения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составления</a:t>
            </a:r>
            <a:r>
              <a:rPr dirty="0" sz="1800" kern="0" spc="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метафор</a:t>
            </a:r>
            <a:r>
              <a:rPr dirty="0" sz="1800" kern="0" spc="-2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</p:txBody>
      </p:sp>
      <p:sp>
        <p:nvSpPr>
          <p:cNvPr id="1048624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25" name="textbox 113"/>
          <p:cNvSpPr/>
          <p:nvPr/>
        </p:nvSpPr>
        <p:spPr>
          <a:xfrm>
            <a:off x="2018080" y="786944"/>
            <a:ext cx="2271395" cy="537844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9394"/>
              </a:lnSpc>
            </a:pPr>
            <a:endParaRPr altLang="Arial" dirty="0" sz="100" lang="Arial"/>
          </a:p>
          <a:p>
            <a:pPr algn="l" eaLnBrk="0" marL="12700" rtl="0">
              <a:lnSpc>
                <a:spcPct val="76000"/>
              </a:lnSpc>
            </a:pPr>
            <a:r>
              <a:rPr b="1" dirty="0" sz="3600" i="1" kern="0" spc="-6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endParaRPr altLang="Times New Roman" dirty="0" sz="3600" lang="Times New Roman"/>
          </a:p>
        </p:txBody>
      </p:sp>
      <p:sp>
        <p:nvSpPr>
          <p:cNvPr id="1048626" name="textbox 114"/>
          <p:cNvSpPr/>
          <p:nvPr/>
        </p:nvSpPr>
        <p:spPr>
          <a:xfrm>
            <a:off x="5162622" y="1335451"/>
            <a:ext cx="2049145" cy="45085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66700"/>
              </a:lnSpc>
            </a:pPr>
            <a:endParaRPr altLang="Arial" dirty="0" sz="100" lang="Arial"/>
          </a:p>
          <a:p>
            <a:pPr algn="l" eaLnBrk="0" marL="12700" rtl="0">
              <a:lnSpc>
                <a:spcPct val="78000"/>
              </a:lnSpc>
            </a:pPr>
            <a:r>
              <a:rPr b="1" dirty="0" sz="3600" i="1" kern="0" spc="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метафор.</a:t>
            </a:r>
            <a:endParaRPr altLang="Times New Roman" dirty="0" sz="3600" lang="Times New Roman"/>
          </a:p>
        </p:txBody>
      </p:sp>
      <p:sp>
        <p:nvSpPr>
          <p:cNvPr id="1048627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28" name="textbox 116"/>
          <p:cNvSpPr/>
          <p:nvPr/>
        </p:nvSpPr>
        <p:spPr>
          <a:xfrm>
            <a:off x="462926" y="3497853"/>
            <a:ext cx="1055369" cy="48577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7510"/>
              </a:lnSpc>
            </a:pPr>
            <a:endParaRPr altLang="Arial" dirty="0" sz="100" lang="Arial"/>
          </a:p>
          <a:p>
            <a:pPr algn="l" eaLnBrk="0" marL="13415" rtl="0">
              <a:lnSpc>
                <a:spcPct val="80000"/>
              </a:lnSpc>
            </a:pP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Основная</a:t>
            </a:r>
            <a:endParaRPr altLang="Times New Roman" dirty="0" sz="1800" lang="Times New Roman"/>
          </a:p>
          <a:p>
            <a:pPr algn="l" eaLnBrk="0" marL="12700" rtl="0">
              <a:lnSpc>
                <a:spcPct val="81000"/>
              </a:lnSpc>
              <a:spcBef>
                <a:spcPts val="150"/>
              </a:spcBef>
            </a:pP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алгоритма</a:t>
            </a:r>
            <a:endParaRPr altLang="Times New Roman" dirty="0" sz="1800" lang="Times New Roman"/>
          </a:p>
        </p:txBody>
      </p:sp>
      <p:sp>
        <p:nvSpPr>
          <p:cNvPr id="1048629" name="textbox 117"/>
          <p:cNvSpPr/>
          <p:nvPr/>
        </p:nvSpPr>
        <p:spPr>
          <a:xfrm>
            <a:off x="6586525" y="3496423"/>
            <a:ext cx="741680" cy="26924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7629"/>
              </a:lnSpc>
            </a:pPr>
            <a:endParaRPr altLang="Arial" dirty="0" sz="100" lang="Arial"/>
          </a:p>
          <a:p>
            <a:pPr algn="l" eaLnBrk="0" marL="12700" rtl="0">
              <a:lnSpc>
                <a:spcPct val="89000"/>
              </a:lnSpc>
            </a:pP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детьми</a:t>
            </a:r>
            <a:endParaRPr altLang="Times New Roman" dirty="0" sz="1800" lang="Times New Roma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5" name="picture 118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sp>
        <p:nvSpPr>
          <p:cNvPr id="1048630" name="path"/>
          <p:cNvSpPr/>
          <p:nvPr/>
        </p:nvSpPr>
        <p:spPr>
          <a:xfrm>
            <a:off x="0" y="2571750"/>
            <a:ext cx="771525" cy="2905125"/>
          </a:xfrm>
          <a:custGeom>
            <a:avLst/>
            <a:ahLst/>
            <a:rect l="0" t="0" r="0" b="0"/>
            <a:pathLst>
              <a:path w="1215" h="4575">
                <a:moveTo>
                  <a:pt x="165" y="990"/>
                </a:moveTo>
                <a:cubicBezTo>
                  <a:pt x="150" y="851"/>
                  <a:pt x="142" y="720"/>
                  <a:pt x="127" y="582"/>
                </a:cubicBezTo>
                <a:cubicBezTo>
                  <a:pt x="82" y="393"/>
                  <a:pt x="45" y="196"/>
                  <a:pt x="0" y="0"/>
                </a:cubicBezTo>
                <a:cubicBezTo>
                  <a:pt x="0" y="254"/>
                  <a:pt x="0" y="254"/>
                  <a:pt x="0" y="254"/>
                </a:cubicBezTo>
                <a:cubicBezTo>
                  <a:pt x="45" y="465"/>
                  <a:pt x="97" y="684"/>
                  <a:pt x="150" y="902"/>
                </a:cubicBezTo>
                <a:cubicBezTo>
                  <a:pt x="150" y="931"/>
                  <a:pt x="157" y="960"/>
                  <a:pt x="165" y="990"/>
                </a:cubicBezTo>
              </a:path>
              <a:path w="1215" h="4575">
                <a:moveTo>
                  <a:pt x="827" y="3456"/>
                </a:moveTo>
                <a:cubicBezTo>
                  <a:pt x="949" y="3834"/>
                  <a:pt x="1071" y="4204"/>
                  <a:pt x="1207" y="4575"/>
                </a:cubicBezTo>
                <a:cubicBezTo>
                  <a:pt x="1207" y="4509"/>
                  <a:pt x="1207" y="4451"/>
                  <a:pt x="1215" y="4386"/>
                </a:cubicBezTo>
                <a:cubicBezTo>
                  <a:pt x="1100" y="4073"/>
                  <a:pt x="992" y="3754"/>
                  <a:pt x="891" y="3434"/>
                </a:cubicBezTo>
                <a:cubicBezTo>
                  <a:pt x="626" y="2606"/>
                  <a:pt x="403" y="1764"/>
                  <a:pt x="210" y="915"/>
                </a:cubicBezTo>
                <a:cubicBezTo>
                  <a:pt x="224" y="1060"/>
                  <a:pt x="238" y="1212"/>
                  <a:pt x="253" y="1357"/>
                </a:cubicBezTo>
                <a:cubicBezTo>
                  <a:pt x="425" y="2062"/>
                  <a:pt x="612" y="2766"/>
                  <a:pt x="827" y="3456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31" name="path"/>
          <p:cNvSpPr/>
          <p:nvPr/>
        </p:nvSpPr>
        <p:spPr>
          <a:xfrm>
            <a:off x="104775" y="3200400"/>
            <a:ext cx="819150" cy="3333750"/>
          </a:xfrm>
          <a:custGeom>
            <a:avLst/>
            <a:ahLst/>
            <a:rect l="0" t="0" r="0" b="0"/>
            <a:pathLst>
              <a:path w="1290" h="5250">
                <a:moveTo>
                  <a:pt x="1174" y="4799"/>
                </a:moveTo>
                <a:cubicBezTo>
                  <a:pt x="1050" y="4493"/>
                  <a:pt x="942" y="4188"/>
                  <a:pt x="840" y="3882"/>
                </a:cubicBezTo>
                <a:cubicBezTo>
                  <a:pt x="608" y="3177"/>
                  <a:pt x="427" y="2450"/>
                  <a:pt x="289" y="1716"/>
                </a:cubicBezTo>
                <a:cubicBezTo>
                  <a:pt x="210" y="1272"/>
                  <a:pt x="144" y="821"/>
                  <a:pt x="86" y="370"/>
                </a:cubicBezTo>
                <a:cubicBezTo>
                  <a:pt x="57" y="247"/>
                  <a:pt x="28" y="123"/>
                  <a:pt x="0" y="0"/>
                </a:cubicBezTo>
                <a:cubicBezTo>
                  <a:pt x="57" y="574"/>
                  <a:pt x="137" y="1156"/>
                  <a:pt x="239" y="1723"/>
                </a:cubicBezTo>
                <a:cubicBezTo>
                  <a:pt x="369" y="2465"/>
                  <a:pt x="550" y="3192"/>
                  <a:pt x="775" y="3904"/>
                </a:cubicBezTo>
                <a:cubicBezTo>
                  <a:pt x="891" y="4261"/>
                  <a:pt x="1021" y="4610"/>
                  <a:pt x="1159" y="4951"/>
                </a:cubicBezTo>
                <a:cubicBezTo>
                  <a:pt x="1203" y="5053"/>
                  <a:pt x="1246" y="5148"/>
                  <a:pt x="1290" y="5250"/>
                </a:cubicBezTo>
                <a:cubicBezTo>
                  <a:pt x="1275" y="5213"/>
                  <a:pt x="1268" y="5184"/>
                  <a:pt x="1261" y="5148"/>
                </a:cubicBezTo>
                <a:cubicBezTo>
                  <a:pt x="1224" y="5031"/>
                  <a:pt x="1195" y="4915"/>
                  <a:pt x="1174" y="4799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32" name="path"/>
          <p:cNvSpPr/>
          <p:nvPr/>
        </p:nvSpPr>
        <p:spPr>
          <a:xfrm>
            <a:off x="28575" y="0"/>
            <a:ext cx="495300" cy="4400550"/>
          </a:xfrm>
          <a:custGeom>
            <a:avLst/>
            <a:ahLst/>
            <a:rect l="0" t="0" r="0" b="0"/>
            <a:pathLst>
              <a:path w="780" h="6930">
                <a:moveTo>
                  <a:pt x="53" y="1581"/>
                </a:moveTo>
                <a:cubicBezTo>
                  <a:pt x="83" y="2169"/>
                  <a:pt x="128" y="2764"/>
                  <a:pt x="196" y="3352"/>
                </a:cubicBezTo>
                <a:cubicBezTo>
                  <a:pt x="257" y="3939"/>
                  <a:pt x="333" y="4527"/>
                  <a:pt x="431" y="5114"/>
                </a:cubicBezTo>
                <a:cubicBezTo>
                  <a:pt x="522" y="5702"/>
                  <a:pt x="636" y="6282"/>
                  <a:pt x="764" y="6862"/>
                </a:cubicBezTo>
                <a:cubicBezTo>
                  <a:pt x="772" y="6884"/>
                  <a:pt x="780" y="6907"/>
                  <a:pt x="780" y="6930"/>
                </a:cubicBezTo>
                <a:cubicBezTo>
                  <a:pt x="772" y="6816"/>
                  <a:pt x="757" y="6696"/>
                  <a:pt x="749" y="6583"/>
                </a:cubicBezTo>
                <a:cubicBezTo>
                  <a:pt x="749" y="6560"/>
                  <a:pt x="749" y="6538"/>
                  <a:pt x="749" y="6523"/>
                </a:cubicBezTo>
                <a:cubicBezTo>
                  <a:pt x="643" y="6048"/>
                  <a:pt x="552" y="5581"/>
                  <a:pt x="477" y="5107"/>
                </a:cubicBezTo>
                <a:cubicBezTo>
                  <a:pt x="378" y="4519"/>
                  <a:pt x="295" y="3939"/>
                  <a:pt x="227" y="3344"/>
                </a:cubicBezTo>
                <a:cubicBezTo>
                  <a:pt x="159" y="2757"/>
                  <a:pt x="106" y="2169"/>
                  <a:pt x="68" y="1574"/>
                </a:cubicBezTo>
                <a:cubicBezTo>
                  <a:pt x="53" y="1280"/>
                  <a:pt x="37" y="986"/>
                  <a:pt x="22" y="693"/>
                </a:cubicBezTo>
                <a:cubicBezTo>
                  <a:pt x="15" y="459"/>
                  <a:pt x="7" y="233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3"/>
                  <a:pt x="7" y="459"/>
                  <a:pt x="7" y="693"/>
                </a:cubicBezTo>
                <a:cubicBezTo>
                  <a:pt x="22" y="986"/>
                  <a:pt x="30" y="1280"/>
                  <a:pt x="53" y="1581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16" name="picture 122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962025" y="6324600"/>
            <a:ext cx="257175" cy="533398"/>
          </a:xfrm>
          <a:prstGeom prst="rect"/>
        </p:spPr>
      </p:pic>
      <p:pic>
        <p:nvPicPr>
          <p:cNvPr id="2097217" name="picture 123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771525" y="1400175"/>
            <a:ext cx="2076450" cy="5457824"/>
          </a:xfrm>
          <a:prstGeom prst="rect"/>
        </p:spPr>
      </p:pic>
      <p:pic>
        <p:nvPicPr>
          <p:cNvPr id="2097218" name="picture 124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466725" y="1285875"/>
            <a:ext cx="1914525" cy="5572124"/>
          </a:xfrm>
          <a:prstGeom prst="rect"/>
        </p:spPr>
      </p:pic>
      <p:sp>
        <p:nvSpPr>
          <p:cNvPr id="1048633" name="textbox 125"/>
          <p:cNvSpPr/>
          <p:nvPr/>
        </p:nvSpPr>
        <p:spPr>
          <a:xfrm>
            <a:off x="492125" y="1471596"/>
            <a:ext cx="7245350" cy="526224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4037"/>
              </a:lnSpc>
            </a:pPr>
            <a:endParaRPr altLang="Arial" dirty="0" sz="100" lang="Arial"/>
          </a:p>
          <a:p>
            <a:pPr algn="l" eaLnBrk="0" marL="459654" rtl="0">
              <a:lnSpc>
                <a:spcPct val="84000"/>
              </a:lnSpc>
            </a:pPr>
            <a:r>
              <a:rPr b="1" dirty="0" sz="1700" i="1" kern="0" spc="3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Игры</a:t>
            </a:r>
            <a:r>
              <a:rPr dirty="0" sz="1700" kern="0" spc="-7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1700" i="1" kern="0" spc="3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и</a:t>
            </a:r>
            <a:r>
              <a:rPr dirty="0" sz="1700" kern="0" spc="4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1700" i="1" kern="0" spc="3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творчески</a:t>
            </a:r>
            <a:r>
              <a:rPr b="1" dirty="0" sz="1700" i="1" kern="0" spc="2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е</a:t>
            </a:r>
            <a:r>
              <a:rPr dirty="0" sz="1700" kern="0" spc="-16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1700" i="1" kern="0" spc="2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задания</a:t>
            </a:r>
            <a:r>
              <a:rPr dirty="0" sz="1700" kern="0" spc="-11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1700" kern="0" spc="2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для</a:t>
            </a:r>
            <a:r>
              <a:rPr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2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развития</a:t>
            </a:r>
            <a:r>
              <a:rPr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2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выразительности</a:t>
            </a:r>
            <a:endParaRPr altLang="Trebuchet MS" dirty="0" sz="1700" lang="Trebuchet MS"/>
          </a:p>
          <a:p>
            <a:pPr algn="l" eaLnBrk="0" marL="2574384" rtl="0">
              <a:lnSpc>
                <a:spcPct val="84000"/>
              </a:lnSpc>
              <a:spcBef>
                <a:spcPts val="89"/>
              </a:spcBef>
            </a:pPr>
            <a:r>
              <a:rPr b="1"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речи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направлены</a:t>
            </a:r>
            <a:r>
              <a:rPr dirty="0" sz="1700" kern="0" spc="-8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на:</a:t>
            </a:r>
            <a:endParaRPr altLang="Trebuchet MS" dirty="0" sz="1700" lang="Trebuchet MS"/>
          </a:p>
          <a:p>
            <a:pPr algn="l" eaLnBrk="0" marL="252082" rtl="0">
              <a:lnSpc>
                <a:spcPct val="83000"/>
              </a:lnSpc>
              <a:spcBef>
                <a:spcPts val="1102"/>
              </a:spcBef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развитие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умений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детей</a:t>
            </a:r>
            <a:r>
              <a:rPr dirty="0" sz="17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выд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елять</a:t>
            </a:r>
            <a:r>
              <a:rPr dirty="0" sz="1700" kern="0" spc="1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признаки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объектов,</a:t>
            </a:r>
            <a:endParaRPr altLang="Corbel" dirty="0" sz="1700" lang="Corbel"/>
          </a:p>
          <a:p>
            <a:pPr algn="l" eaLnBrk="0" marL="252108" rtl="0">
              <a:lnSpc>
                <a:spcPts val="2852"/>
              </a:lnSpc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учат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детей</a:t>
            </a:r>
            <a:r>
              <a:rPr dirty="0" sz="17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</a:t>
            </a:r>
            <a:r>
              <a:rPr dirty="0" sz="1700" kern="0" spc="1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описанию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определять</a:t>
            </a:r>
            <a:r>
              <a:rPr dirty="0" sz="1700" kern="0" spc="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объект,</a:t>
            </a:r>
            <a:endParaRPr altLang="Corbel" dirty="0" sz="1700" lang="Corbel"/>
          </a:p>
          <a:p>
            <a:pPr algn="l" eaLnBrk="0" marL="252108" rtl="0">
              <a:lnSpc>
                <a:spcPct val="84000"/>
              </a:lnSpc>
              <a:spcBef>
                <a:spcPts val="1090"/>
              </a:spcBef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</a:t>
            </a:r>
            <a:r>
              <a:rPr dirty="0" sz="17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выделять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хара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ктерные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специфические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значения</a:t>
            </a:r>
            <a:r>
              <a:rPr dirty="0" sz="1700" kern="0" spc="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объекта,</a:t>
            </a:r>
            <a:endParaRPr altLang="Corbel" dirty="0" sz="1700" lang="Corbel"/>
          </a:p>
          <a:p>
            <a:pPr algn="l" eaLnBrk="0" marL="252108" rtl="0">
              <a:lnSpc>
                <a:spcPct val="83000"/>
              </a:lnSpc>
              <a:spcBef>
                <a:spcPts val="1137"/>
              </a:spcBef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</a:t>
            </a:r>
            <a:r>
              <a:rPr dirty="0" sz="17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подбирать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раз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ные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значения</a:t>
            </a:r>
            <a:r>
              <a:rPr dirty="0" sz="1700" kern="0" spc="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одному</a:t>
            </a:r>
            <a:r>
              <a:rPr dirty="0" sz="17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признаку,</a:t>
            </a:r>
            <a:endParaRPr altLang="Corbel" dirty="0" sz="1700" lang="Corbel"/>
          </a:p>
          <a:p>
            <a:pPr algn="l" eaLnBrk="0" marL="252108" rtl="0">
              <a:lnSpc>
                <a:spcPts val="2855"/>
              </a:lnSpc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</a:t>
            </a:r>
            <a:r>
              <a:rPr dirty="0" sz="17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выявлять</a:t>
            </a:r>
            <a:r>
              <a:rPr dirty="0" sz="17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признаки</a:t>
            </a:r>
            <a:r>
              <a:rPr dirty="0" sz="1700" kern="0" spc="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объект</a:t>
            </a:r>
            <a:r>
              <a:rPr dirty="0" sz="1700" kern="0" spc="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а,</a:t>
            </a:r>
            <a:endParaRPr altLang="Corbel" dirty="0" sz="1700" lang="Corbel"/>
          </a:p>
          <a:p>
            <a:pPr algn="l" eaLnBrk="0" marL="252108" rtl="0">
              <a:lnSpc>
                <a:spcPct val="89000"/>
              </a:lnSpc>
              <a:spcBef>
                <a:spcPts val="1163"/>
              </a:spcBef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составлять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загадки</a:t>
            </a:r>
            <a:r>
              <a:rPr dirty="0" sz="1700" kern="0" spc="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</a:t>
            </a:r>
            <a:r>
              <a:rPr dirty="0" sz="17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моделям</a:t>
            </a:r>
            <a:r>
              <a:rPr dirty="0" sz="1700" kern="0" spc="-2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endParaRPr altLang="Corbel" dirty="0" sz="1700" lang="Corbel"/>
          </a:p>
          <a:p>
            <a:pPr algn="l" eaLnBrk="0" marL="88900" rtl="0">
              <a:lnSpc>
                <a:spcPct val="86000"/>
              </a:lnSpc>
              <a:spcBef>
                <a:spcPts val="1033"/>
              </a:spcBef>
              <a:tabLst>
                <a:tab algn="l" pos="33718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	</a:t>
            </a:r>
            <a:r>
              <a:rPr b="1" dirty="0" sz="17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Развитие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речи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в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игро</a:t>
            </a:r>
            <a:r>
              <a:rPr b="1"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вой</a:t>
            </a:r>
            <a:r>
              <a:rPr dirty="0" sz="1700" kern="0" spc="-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форме</a:t>
            </a:r>
            <a:r>
              <a:rPr dirty="0" sz="1700" kern="0" spc="-9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деятельности</a:t>
            </a:r>
            <a:r>
              <a:rPr dirty="0" sz="1700" kern="0" spc="-1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дает</a:t>
            </a:r>
            <a:r>
              <a:rPr dirty="0" sz="1700" kern="0" spc="-8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7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большой</a:t>
            </a:r>
            <a:endParaRPr altLang="Trebuchet MS" dirty="0" sz="1700" lang="Trebuchet MS"/>
          </a:p>
          <a:p>
            <a:pPr algn="l" eaLnBrk="0" rtl="0">
              <a:lnSpc>
                <a:spcPct val="199000"/>
              </a:lnSpc>
            </a:pPr>
            <a:endParaRPr altLang="Arial" dirty="0" sz="1000" lang="Arial"/>
          </a:p>
          <a:p>
            <a:pPr algn="l" eaLnBrk="0" marL="252108" rtl="0">
              <a:lnSpc>
                <a:spcPct val="83000"/>
              </a:lnSpc>
              <a:spcBef>
                <a:spcPts val="516"/>
              </a:spcBef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активизирует</a:t>
            </a:r>
            <a:r>
              <a:rPr dirty="0" sz="1700" kern="0" spc="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мыслительную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дея</a:t>
            </a:r>
            <a:r>
              <a:rPr dirty="0" sz="1700" kern="0" spc="1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тельность,</a:t>
            </a:r>
            <a:endParaRPr altLang="Corbel" dirty="0" sz="1700" lang="Corbel"/>
          </a:p>
          <a:p>
            <a:pPr algn="l" eaLnBrk="0" marL="252108" rtl="0">
              <a:lnSpc>
                <a:spcPts val="2855"/>
              </a:lnSpc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7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обогащает</a:t>
            </a:r>
            <a:r>
              <a:rPr dirty="0" sz="17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словарный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запас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детей,</a:t>
            </a:r>
            <a:endParaRPr altLang="Corbel" dirty="0" sz="1700" lang="Corbel"/>
          </a:p>
          <a:p>
            <a:pPr algn="l" eaLnBrk="0" marL="252108" rtl="0">
              <a:lnSpc>
                <a:spcPct val="84000"/>
              </a:lnSpc>
              <a:spcBef>
                <a:spcPts val="1163"/>
              </a:spcBef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700" kern="0" spc="1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развивает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     </a:t>
            </a:r>
            <a:r>
              <a:rPr dirty="0" sz="1700" kern="0" spc="1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умение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      </a:t>
            </a:r>
            <a:r>
              <a:rPr dirty="0" sz="1700" kern="0" spc="1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наблюдать,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      </a:t>
            </a:r>
            <a:r>
              <a:rPr dirty="0" sz="1700" kern="0" spc="1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выделять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      </a:t>
            </a:r>
            <a:r>
              <a:rPr dirty="0" sz="1700" kern="0" spc="1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главное,</a:t>
            </a:r>
            <a:endParaRPr altLang="Corbel" dirty="0" sz="1700" lang="Corbel"/>
          </a:p>
          <a:p>
            <a:pPr algn="l" eaLnBrk="0" marL="536421" rtl="0">
              <a:lnSpc>
                <a:spcPct val="82000"/>
              </a:lnSpc>
              <a:spcBef>
                <a:spcPts val="130"/>
              </a:spcBef>
            </a:pPr>
            <a:r>
              <a:rPr dirty="0" sz="17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конкретизировать</a:t>
            </a:r>
            <a:r>
              <a:rPr dirty="0" sz="1700" kern="0" spc="2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информацию</a:t>
            </a:r>
            <a:r>
              <a:rPr dirty="0" sz="17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,</a:t>
            </a:r>
            <a:endParaRPr altLang="Corbel" dirty="0" sz="1700" lang="Corbel"/>
          </a:p>
          <a:p>
            <a:pPr algn="l" eaLnBrk="0" marL="252108" rtl="0">
              <a:lnSpc>
                <a:spcPct val="83000"/>
              </a:lnSpc>
              <a:spcBef>
                <a:spcPts val="1137"/>
              </a:spcBef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сопоставлять</a:t>
            </a:r>
            <a:r>
              <a:rPr dirty="0" sz="1700" kern="0" spc="2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предметы,</a:t>
            </a:r>
            <a:r>
              <a:rPr dirty="0" sz="1700" kern="0" spc="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признаки</a:t>
            </a:r>
            <a:r>
              <a:rPr dirty="0" sz="1700" kern="0" spc="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</a:t>
            </a:r>
            <a:r>
              <a:rPr dirty="0" sz="17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явления,</a:t>
            </a:r>
            <a:endParaRPr altLang="Corbel" dirty="0" sz="1700" lang="Corbel"/>
          </a:p>
          <a:p>
            <a:pPr algn="l" eaLnBrk="0" marL="252108" rtl="0">
              <a:lnSpc>
                <a:spcPts val="2855"/>
              </a:lnSpc>
              <a:tabLst>
                <a:tab algn="l" pos="410209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</a:t>
            </a:r>
            <a:r>
              <a:rPr dirty="0" sz="1700" kern="0" spc="-2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истематизироват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ь</a:t>
            </a:r>
            <a:r>
              <a:rPr dirty="0" sz="1700" kern="0" spc="2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накопленные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знания</a:t>
            </a:r>
            <a:r>
              <a:rPr dirty="0" sz="1700" kern="0" spc="-1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endParaRPr altLang="Corbel" dirty="0" sz="1700" lang="Corbel"/>
          </a:p>
        </p:txBody>
      </p:sp>
      <p:pic>
        <p:nvPicPr>
          <p:cNvPr id="2097219" name="picture 126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744233" y="6506285"/>
            <a:ext cx="158620" cy="124176"/>
          </a:xfrm>
          <a:prstGeom prst="rect"/>
        </p:spPr>
      </p:pic>
      <p:pic>
        <p:nvPicPr>
          <p:cNvPr id="2097220" name="picture 127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744233" y="6143700"/>
            <a:ext cx="158620" cy="124176"/>
          </a:xfrm>
          <a:prstGeom prst="rect"/>
        </p:spPr>
      </p:pic>
      <p:sp>
        <p:nvSpPr>
          <p:cNvPr id="1048634" name="path"/>
          <p:cNvSpPr/>
          <p:nvPr/>
        </p:nvSpPr>
        <p:spPr>
          <a:xfrm>
            <a:off x="971550" y="5772150"/>
            <a:ext cx="38100" cy="228600"/>
          </a:xfrm>
          <a:custGeom>
            <a:avLst/>
            <a:ahLst/>
            <a:rect l="0" t="0" r="0" b="0"/>
            <a:pathLst>
              <a:path w="60" h="360">
                <a:moveTo>
                  <a:pt x="0" y="195"/>
                </a:moveTo>
                <a:cubicBezTo>
                  <a:pt x="7" y="217"/>
                  <a:pt x="15" y="247"/>
                  <a:pt x="30" y="277"/>
                </a:cubicBezTo>
                <a:cubicBezTo>
                  <a:pt x="37" y="307"/>
                  <a:pt x="52" y="330"/>
                  <a:pt x="60" y="360"/>
                </a:cubicBezTo>
                <a:cubicBezTo>
                  <a:pt x="52" y="285"/>
                  <a:pt x="52" y="210"/>
                  <a:pt x="52" y="142"/>
                </a:cubicBezTo>
                <a:cubicBezTo>
                  <a:pt x="37" y="90"/>
                  <a:pt x="22" y="45"/>
                  <a:pt x="0" y="0"/>
                </a:cubicBezTo>
                <a:cubicBezTo>
                  <a:pt x="0" y="7"/>
                  <a:pt x="0" y="22"/>
                  <a:pt x="0" y="30"/>
                </a:cubicBezTo>
                <a:cubicBezTo>
                  <a:pt x="0" y="82"/>
                  <a:pt x="0" y="142"/>
                  <a:pt x="0" y="195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21" name="picture 129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 rot="21600000">
            <a:off x="744233" y="5552516"/>
            <a:ext cx="158620" cy="124176"/>
          </a:xfrm>
          <a:prstGeom prst="rect"/>
        </p:spPr>
      </p:pic>
      <p:pic>
        <p:nvPicPr>
          <p:cNvPr id="2097222" name="picture 130"/>
          <p:cNvPicPr>
            <a:picLocks noChangeAspect="1"/>
          </p:cNvPicPr>
          <p:nvPr/>
        </p:nvPicPr>
        <p:blipFill>
          <a:blip xmlns:r="http://schemas.openxmlformats.org/officeDocument/2006/relationships" r:embed="rId8"/>
          <a:stretch>
            <a:fillRect/>
          </a:stretch>
        </p:blipFill>
        <p:spPr>
          <a:xfrm rot="21600000">
            <a:off x="744233" y="5189994"/>
            <a:ext cx="158620" cy="124176"/>
          </a:xfrm>
          <a:prstGeom prst="rect"/>
        </p:spPr>
      </p:pic>
      <p:pic>
        <p:nvPicPr>
          <p:cNvPr id="2097223" name="picture 131"/>
          <p:cNvPicPr>
            <a:picLocks noChangeAspect="1"/>
          </p:cNvPicPr>
          <p:nvPr/>
        </p:nvPicPr>
        <p:blipFill>
          <a:blip xmlns:r="http://schemas.openxmlformats.org/officeDocument/2006/relationships" r:embed="rId9"/>
          <a:stretch>
            <a:fillRect/>
          </a:stretch>
        </p:blipFill>
        <p:spPr>
          <a:xfrm rot="21600000">
            <a:off x="744233" y="4827409"/>
            <a:ext cx="158620" cy="124176"/>
          </a:xfrm>
          <a:prstGeom prst="rect"/>
        </p:spPr>
      </p:pic>
      <p:sp>
        <p:nvSpPr>
          <p:cNvPr id="1048635" name="path"/>
          <p:cNvSpPr/>
          <p:nvPr/>
        </p:nvSpPr>
        <p:spPr>
          <a:xfrm>
            <a:off x="504825" y="4105275"/>
            <a:ext cx="76200" cy="514350"/>
          </a:xfrm>
          <a:custGeom>
            <a:avLst/>
            <a:ahLst/>
            <a:rect l="0" t="0" r="0" b="0"/>
            <a:pathLst>
              <a:path w="120" h="810">
                <a:moveTo>
                  <a:pt x="28" y="408"/>
                </a:moveTo>
                <a:cubicBezTo>
                  <a:pt x="56" y="545"/>
                  <a:pt x="91" y="673"/>
                  <a:pt x="120" y="810"/>
                </a:cubicBezTo>
                <a:cubicBezTo>
                  <a:pt x="98" y="651"/>
                  <a:pt x="84" y="491"/>
                  <a:pt x="70" y="332"/>
                </a:cubicBezTo>
                <a:cubicBezTo>
                  <a:pt x="70" y="332"/>
                  <a:pt x="63" y="325"/>
                  <a:pt x="63" y="325"/>
                </a:cubicBezTo>
                <a:cubicBezTo>
                  <a:pt x="42" y="219"/>
                  <a:pt x="21" y="106"/>
                  <a:pt x="0" y="0"/>
                </a:cubicBezTo>
                <a:cubicBezTo>
                  <a:pt x="0" y="15"/>
                  <a:pt x="0" y="37"/>
                  <a:pt x="0" y="60"/>
                </a:cubicBezTo>
                <a:cubicBezTo>
                  <a:pt x="7" y="174"/>
                  <a:pt x="21" y="295"/>
                  <a:pt x="28" y="408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24" name="picture 133"/>
          <p:cNvPicPr>
            <a:picLocks noChangeAspect="1"/>
          </p:cNvPicPr>
          <p:nvPr/>
        </p:nvPicPr>
        <p:blipFill>
          <a:blip xmlns:r="http://schemas.openxmlformats.org/officeDocument/2006/relationships" r:embed="rId10"/>
          <a:stretch>
            <a:fillRect/>
          </a:stretch>
        </p:blipFill>
        <p:spPr>
          <a:xfrm rot="21600000">
            <a:off x="744233" y="3873639"/>
            <a:ext cx="158620" cy="124176"/>
          </a:xfrm>
          <a:prstGeom prst="rect"/>
        </p:spPr>
      </p:pic>
      <p:pic>
        <p:nvPicPr>
          <p:cNvPr id="2097225" name="picture 134"/>
          <p:cNvPicPr>
            <a:picLocks noChangeAspect="1"/>
          </p:cNvPicPr>
          <p:nvPr/>
        </p:nvPicPr>
        <p:blipFill>
          <a:blip xmlns:r="http://schemas.openxmlformats.org/officeDocument/2006/relationships" r:embed="rId11"/>
          <a:stretch>
            <a:fillRect/>
          </a:stretch>
        </p:blipFill>
        <p:spPr>
          <a:xfrm rot="21600000">
            <a:off x="744233" y="3511308"/>
            <a:ext cx="158620" cy="124175"/>
          </a:xfrm>
          <a:prstGeom prst="rect"/>
        </p:spPr>
      </p:pic>
      <p:pic>
        <p:nvPicPr>
          <p:cNvPr id="2097226" name="picture 135"/>
          <p:cNvPicPr>
            <a:picLocks noChangeAspect="1"/>
          </p:cNvPicPr>
          <p:nvPr/>
        </p:nvPicPr>
        <p:blipFill>
          <a:blip xmlns:r="http://schemas.openxmlformats.org/officeDocument/2006/relationships" r:embed="rId12"/>
          <a:stretch>
            <a:fillRect/>
          </a:stretch>
        </p:blipFill>
        <p:spPr>
          <a:xfrm rot="21600000">
            <a:off x="744233" y="3148723"/>
            <a:ext cx="158620" cy="124176"/>
          </a:xfrm>
          <a:prstGeom prst="rect"/>
        </p:spPr>
      </p:pic>
      <p:pic>
        <p:nvPicPr>
          <p:cNvPr id="2097227" name="picture 136"/>
          <p:cNvPicPr>
            <a:picLocks noChangeAspect="1"/>
          </p:cNvPicPr>
          <p:nvPr/>
        </p:nvPicPr>
        <p:blipFill>
          <a:blip xmlns:r="http://schemas.openxmlformats.org/officeDocument/2006/relationships" r:embed="rId13"/>
          <a:stretch>
            <a:fillRect/>
          </a:stretch>
        </p:blipFill>
        <p:spPr>
          <a:xfrm rot="21600000">
            <a:off x="744233" y="2786519"/>
            <a:ext cx="158620" cy="124176"/>
          </a:xfrm>
          <a:prstGeom prst="rect"/>
        </p:spPr>
      </p:pic>
      <p:pic>
        <p:nvPicPr>
          <p:cNvPr id="2097228" name="picture 137"/>
          <p:cNvPicPr>
            <a:picLocks noChangeAspect="1"/>
          </p:cNvPicPr>
          <p:nvPr/>
        </p:nvPicPr>
        <p:blipFill>
          <a:blip xmlns:r="http://schemas.openxmlformats.org/officeDocument/2006/relationships" r:embed="rId14"/>
          <a:stretch>
            <a:fillRect/>
          </a:stretch>
        </p:blipFill>
        <p:spPr>
          <a:xfrm rot="21600000">
            <a:off x="744233" y="2433332"/>
            <a:ext cx="158620" cy="124176"/>
          </a:xfrm>
          <a:prstGeom prst="rect"/>
        </p:spPr>
      </p:pic>
      <p:pic>
        <p:nvPicPr>
          <p:cNvPr id="2097229" name="picture 138"/>
          <p:cNvPicPr>
            <a:picLocks noChangeAspect="1"/>
          </p:cNvPicPr>
          <p:nvPr/>
        </p:nvPicPr>
        <p:blipFill>
          <a:blip xmlns:r="http://schemas.openxmlformats.org/officeDocument/2006/relationships" r:embed="rId15"/>
          <a:stretch>
            <a:fillRect/>
          </a:stretch>
        </p:blipFill>
        <p:spPr>
          <a:xfrm rot="21600000">
            <a:off x="744207" y="2071373"/>
            <a:ext cx="158391" cy="123996"/>
          </a:xfrm>
          <a:prstGeom prst="rect"/>
        </p:spPr>
      </p:pic>
      <p:pic>
        <p:nvPicPr>
          <p:cNvPr id="2097230" name="picture 139"/>
          <p:cNvPicPr>
            <a:picLocks noChangeAspect="1"/>
          </p:cNvPicPr>
          <p:nvPr/>
        </p:nvPicPr>
        <p:blipFill>
          <a:blip xmlns:r="http://schemas.openxmlformats.org/officeDocument/2006/relationships" r:embed="rId16"/>
          <a:stretch>
            <a:fillRect/>
          </a:stretch>
        </p:blipFill>
        <p:spPr>
          <a:xfrm rot="21600000">
            <a:off x="8239125" y="2466975"/>
            <a:ext cx="3314700" cy="3209925"/>
          </a:xfrm>
          <a:prstGeom prst="rect"/>
        </p:spPr>
      </p:pic>
      <p:sp>
        <p:nvSpPr>
          <p:cNvPr id="1048636" name="textbox 140"/>
          <p:cNvSpPr/>
          <p:nvPr/>
        </p:nvSpPr>
        <p:spPr>
          <a:xfrm>
            <a:off x="2964580" y="775493"/>
            <a:ext cx="6615430" cy="48386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100000"/>
              </a:lnSpc>
            </a:pPr>
            <a:endParaRPr altLang="Arial" dirty="0" sz="100" lang="Arial"/>
          </a:p>
          <a:p>
            <a:pPr algn="l" eaLnBrk="0" marL="12700" rtl="0">
              <a:lnSpc>
                <a:spcPct val="83000"/>
              </a:lnSpc>
            </a:pPr>
            <a:r>
              <a:rPr b="1" dirty="0" sz="3600" i="1" kern="0" spc="-2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Игры</a:t>
            </a:r>
            <a:r>
              <a:rPr dirty="0" sz="3600" kern="0" spc="-1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3600" i="1" kern="0" spc="-2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и</a:t>
            </a:r>
            <a:r>
              <a:rPr dirty="0" sz="3600" kern="0" spc="15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3600" i="1" kern="0" spc="-2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творческие</a:t>
            </a:r>
            <a:r>
              <a:rPr dirty="0" sz="3600" kern="0" spc="-17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3600" i="1" kern="0" spc="-2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за</a:t>
            </a:r>
            <a:r>
              <a:rPr b="1" dirty="0" sz="3600" i="1" kern="0" spc="-3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дания.</a:t>
            </a:r>
            <a:endParaRPr altLang="Arial" dirty="0" sz="3600" lang="Arial"/>
          </a:p>
        </p:txBody>
      </p:sp>
      <p:sp>
        <p:nvSpPr>
          <p:cNvPr id="1048637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38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39" name="textbox 143"/>
          <p:cNvSpPr/>
          <p:nvPr/>
        </p:nvSpPr>
        <p:spPr>
          <a:xfrm>
            <a:off x="3606640" y="4456985"/>
            <a:ext cx="1189355" cy="243204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4038"/>
              </a:lnSpc>
            </a:pPr>
            <a:endParaRPr altLang="Arial" dirty="0" sz="100" lang="Arial"/>
          </a:p>
          <a:p>
            <a:pPr algn="l" eaLnBrk="0" marL="12700" rtl="0">
              <a:lnSpc>
                <a:spcPct val="84000"/>
              </a:lnSpc>
            </a:pPr>
            <a:r>
              <a:rPr b="1" dirty="0" sz="1700" kern="0" spc="3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результат:</a:t>
            </a:r>
            <a:endParaRPr altLang="Trebuchet MS" dirty="0" sz="1700" lang="Trebuchet M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1" name="picture 14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32" name="picture 14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pic>
        <p:nvPicPr>
          <p:cNvPr id="2097233" name="picture 14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0" y="0"/>
            <a:ext cx="2381250" cy="6857999"/>
          </a:xfrm>
          <a:prstGeom prst="rect"/>
        </p:spPr>
      </p:pic>
      <p:sp>
        <p:nvSpPr>
          <p:cNvPr id="1048640" name="textbox 147"/>
          <p:cNvSpPr/>
          <p:nvPr/>
        </p:nvSpPr>
        <p:spPr>
          <a:xfrm>
            <a:off x="414596" y="2505090"/>
            <a:ext cx="7602219" cy="227647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6208"/>
              </a:lnSpc>
            </a:pPr>
            <a:endParaRPr altLang="Arial" dirty="0" sz="100" lang="Arial"/>
          </a:p>
          <a:p>
            <a:pPr algn="just" eaLnBrk="0" indent="-13963" marL="26663" rtl="0">
              <a:lnSpc>
                <a:spcPct val="94000"/>
              </a:lnSpc>
            </a:pP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Для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детей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речевом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пла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не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характерно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стремление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сочинять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рассказы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на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определённую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тему</a:t>
            </a:r>
            <a:r>
              <a:rPr dirty="0" sz="1800" kern="0" spc="-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Больши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м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подспорьем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для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педагога</a:t>
            </a:r>
            <a:r>
              <a:rPr dirty="0" sz="1800" kern="0" spc="2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</a:t>
            </a:r>
            <a:r>
              <a:rPr dirty="0" sz="1800" kern="0" spc="2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этой</a:t>
            </a:r>
            <a:r>
              <a:rPr dirty="0" sz="1800" kern="0" spc="2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работе</a:t>
            </a:r>
            <a:r>
              <a:rPr dirty="0" sz="1800" kern="0" spc="2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могут</a:t>
            </a:r>
            <a:r>
              <a:rPr dirty="0" sz="18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стать</a:t>
            </a:r>
            <a:r>
              <a:rPr dirty="0" sz="1800" kern="0" spc="2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картины</a:t>
            </a:r>
            <a:r>
              <a:rPr dirty="0" sz="1800" kern="0" spc="-2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endParaRPr altLang="Corbel" dirty="0" sz="1800" lang="Corbel"/>
          </a:p>
          <a:p>
            <a:pPr algn="l" eaLnBrk="0" marL="534692" rtl="0">
              <a:lnSpc>
                <a:spcPct val="83000"/>
              </a:lnSpc>
              <a:spcBef>
                <a:spcPts val="1401"/>
              </a:spcBef>
            </a:pP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Обучение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детей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сос</a:t>
            </a:r>
            <a:r>
              <a:rPr b="1" dirty="0" sz="18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тавлению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 </a:t>
            </a:r>
            <a:r>
              <a:rPr b="1" dirty="0" sz="18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двух</a:t>
            </a:r>
            <a:r>
              <a:rPr dirty="0" sz="1800" kern="0" spc="-8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типов</a:t>
            </a:r>
            <a:r>
              <a:rPr dirty="0" sz="1800" kern="0" spc="19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рассказов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по</a:t>
            </a:r>
            <a:endParaRPr altLang="Trebuchet MS" dirty="0" sz="1800" lang="Trebuchet MS"/>
          </a:p>
          <a:p>
            <a:pPr algn="l" eaLnBrk="0" marL="3294281" rtl="0">
              <a:lnSpc>
                <a:spcPct val="83000"/>
              </a:lnSpc>
              <a:spcBef>
                <a:spcPts val="385"/>
              </a:spcBef>
            </a:pPr>
            <a:r>
              <a:rPr b="1" dirty="0" sz="1800" kern="0" spc="5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картине</a:t>
            </a:r>
            <a:r>
              <a:rPr dirty="0" sz="1800" kern="0" spc="-45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5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.</a:t>
            </a:r>
            <a:endParaRPr altLang="Trebuchet MS" dirty="0" sz="1800" lang="Trebuchet MS"/>
          </a:p>
          <a:p>
            <a:pPr algn="l" eaLnBrk="0" marL="28495" rtl="0">
              <a:lnSpc>
                <a:spcPct val="82000"/>
              </a:lnSpc>
              <a:spcBef>
                <a:spcPts val="1321"/>
              </a:spcBef>
              <a:tabLst>
                <a:tab algn="l" pos="193675"/>
              </a:tabLst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1-</a:t>
            </a:r>
            <a:r>
              <a:rPr dirty="0" sz="1800" kern="0" spc="-2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ый</a:t>
            </a:r>
            <a:r>
              <a:rPr dirty="0" sz="1800" kern="0" spc="2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тип</a:t>
            </a:r>
            <a:r>
              <a:rPr dirty="0" sz="1800" kern="0" spc="-2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:</a:t>
            </a:r>
            <a:r>
              <a:rPr dirty="0" sz="1800" kern="0" spc="2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«текст</a:t>
            </a:r>
            <a:r>
              <a:rPr dirty="0" sz="1800" kern="0" spc="3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ре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алистического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характера»</a:t>
            </a:r>
            <a:endParaRPr altLang="Corbel" dirty="0" sz="1800" lang="Corbel"/>
          </a:p>
          <a:p>
            <a:pPr algn="l" eaLnBrk="0" marL="28495" rtl="0">
              <a:lnSpc>
                <a:spcPts val="3152"/>
              </a:lnSpc>
              <a:tabLst>
                <a:tab algn="l" pos="193675"/>
              </a:tabLst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	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2-</a:t>
            </a:r>
            <a:r>
              <a:rPr dirty="0" sz="1800" kern="0" spc="-2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ой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тип</a:t>
            </a:r>
            <a:r>
              <a:rPr dirty="0" sz="1800" kern="0" spc="-2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:</a:t>
            </a:r>
            <a:r>
              <a:rPr dirty="0" sz="1800" kern="0" spc="2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«т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екст</a:t>
            </a:r>
            <a:r>
              <a:rPr dirty="0" sz="1800" kern="0" spc="2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фантастического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характера»</a:t>
            </a:r>
            <a:endParaRPr altLang="Corbel" dirty="0" sz="1800" lang="Corbel"/>
          </a:p>
        </p:txBody>
      </p:sp>
      <p:pic>
        <p:nvPicPr>
          <p:cNvPr id="2097234" name="picture 148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443091" y="4544348"/>
            <a:ext cx="165507" cy="129567"/>
          </a:xfrm>
          <a:prstGeom prst="rect"/>
        </p:spPr>
      </p:pic>
      <p:pic>
        <p:nvPicPr>
          <p:cNvPr id="2097235" name="picture 149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443091" y="4144044"/>
            <a:ext cx="165507" cy="129567"/>
          </a:xfrm>
          <a:prstGeom prst="rect"/>
        </p:spPr>
      </p:pic>
      <p:pic>
        <p:nvPicPr>
          <p:cNvPr id="2097236" name="picture 150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8362950" y="2676525"/>
            <a:ext cx="3552825" cy="2952750"/>
          </a:xfrm>
          <a:prstGeom prst="rect"/>
        </p:spPr>
      </p:pic>
      <p:sp>
        <p:nvSpPr>
          <p:cNvPr id="1048641" name="textbox 151"/>
          <p:cNvSpPr/>
          <p:nvPr/>
        </p:nvSpPr>
        <p:spPr>
          <a:xfrm>
            <a:off x="1008278" y="763047"/>
            <a:ext cx="10014584" cy="103695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8200"/>
              </a:lnSpc>
            </a:pPr>
            <a:endParaRPr altLang="Arial" dirty="0" sz="100" lang="Arial"/>
          </a:p>
          <a:p>
            <a:pPr algn="l" eaLnBrk="0" marL="12700" rtl="0">
              <a:lnSpc>
                <a:spcPct val="82000"/>
              </a:lnSpc>
            </a:pPr>
            <a:r>
              <a:rPr b="1" dirty="0" sz="3600" i="1" kern="0" spc="-1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Обучение</a:t>
            </a:r>
            <a:r>
              <a:rPr dirty="0" sz="3600" kern="0" spc="-35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3600" i="1" kern="0" spc="-1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детей</a:t>
            </a:r>
            <a:r>
              <a:rPr dirty="0" sz="3600" kern="0" spc="9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3600" i="1" kern="0" spc="-1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составлению</a:t>
            </a:r>
            <a:r>
              <a:rPr dirty="0" sz="3600" kern="0" spc="-7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3600" i="1" kern="0" spc="-1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творческ</a:t>
            </a:r>
            <a:r>
              <a:rPr b="1" dirty="0" sz="3600" i="1" kern="0" spc="-2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их</a:t>
            </a:r>
            <a:endParaRPr altLang="Arial" dirty="0" sz="3600" lang="Arial"/>
          </a:p>
          <a:p>
            <a:pPr algn="l" eaLnBrk="0" marL="2233038" rtl="0">
              <a:lnSpc>
                <a:spcPct val="83000"/>
              </a:lnSpc>
              <a:spcBef>
                <a:spcPts val="815"/>
              </a:spcBef>
            </a:pPr>
            <a:r>
              <a:rPr b="1" dirty="0" sz="3600" i="1" kern="0" spc="9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рассказов</a:t>
            </a:r>
            <a:r>
              <a:rPr dirty="0" sz="3600" kern="0" spc="-11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3600" i="1" kern="0" spc="9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по</a:t>
            </a:r>
            <a:r>
              <a:rPr dirty="0" sz="3600" kern="0" spc="8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3600" i="1" kern="0" spc="9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картине</a:t>
            </a:r>
            <a:r>
              <a:rPr dirty="0" sz="3600" i="1" kern="0" spc="90">
                <a:solidFill>
                  <a:srgbClr val="262626">
                    <a:alpha val="100000"/>
                  </a:srgbClr>
                </a:solidFill>
                <a:latin typeface="Arial"/>
                <a:ea typeface="Arial"/>
                <a:cs typeface="Arial"/>
              </a:rPr>
              <a:t>.</a:t>
            </a:r>
            <a:endParaRPr altLang="Arial" dirty="0" sz="3600" lang="Arial"/>
          </a:p>
        </p:txBody>
      </p:sp>
      <p:sp>
        <p:nvSpPr>
          <p:cNvPr id="1048642" name="textbox 152"/>
          <p:cNvSpPr/>
          <p:nvPr/>
        </p:nvSpPr>
        <p:spPr>
          <a:xfrm>
            <a:off x="420777" y="5340483"/>
            <a:ext cx="7579994" cy="80327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57315"/>
              </a:lnSpc>
            </a:pPr>
            <a:endParaRPr altLang="Arial" dirty="0" sz="100" lang="Arial"/>
          </a:p>
          <a:p>
            <a:pPr algn="just" eaLnBrk="0" indent="296419" marL="12700" rtl="0">
              <a:lnSpc>
                <a:spcPct val="95000"/>
              </a:lnSpc>
            </a:pPr>
            <a:r>
              <a:rPr b="1" dirty="0" sz="1800" kern="0" spc="8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Обучение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   </a:t>
            </a:r>
            <a:r>
              <a:rPr b="1" dirty="0" sz="1800" kern="0" spc="8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ребёнка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   </a:t>
            </a:r>
            <a:r>
              <a:rPr b="1" dirty="0" sz="1800" kern="0" spc="8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о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существляется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   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в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   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процессе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   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его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8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совместной</a:t>
            </a:r>
            <a:r>
              <a:rPr dirty="0" sz="1800" kern="0" spc="29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8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деятельно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сти</a:t>
            </a:r>
            <a:r>
              <a:rPr dirty="0" sz="1800" kern="0" spc="32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с</a:t>
            </a:r>
            <a:r>
              <a:rPr dirty="0" sz="1800" kern="0" spc="38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педагогом</a:t>
            </a:r>
            <a:r>
              <a:rPr dirty="0" sz="1800" kern="0" spc="44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посредством</a:t>
            </a:r>
            <a:r>
              <a:rPr dirty="0" sz="1800" kern="0" spc="36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7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системы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3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игровых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3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упражнений</a:t>
            </a:r>
            <a:r>
              <a:rPr dirty="0" sz="1800" kern="0" spc="-45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800" kern="0" spc="3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.</a:t>
            </a:r>
            <a:endParaRPr altLang="Trebuchet MS" dirty="0" sz="1800" lang="Trebuchet M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7" name="picture 153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38" name="picture 154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7762875" y="2286000"/>
            <a:ext cx="4162425" cy="3609975"/>
          </a:xfrm>
          <a:prstGeom prst="rect"/>
        </p:spPr>
      </p:pic>
      <p:sp>
        <p:nvSpPr>
          <p:cNvPr id="1048643" name="path"/>
          <p:cNvSpPr/>
          <p:nvPr/>
        </p:nvSpPr>
        <p:spPr>
          <a:xfrm>
            <a:off x="0" y="2571750"/>
            <a:ext cx="771525" cy="2905125"/>
          </a:xfrm>
          <a:custGeom>
            <a:avLst/>
            <a:ahLst/>
            <a:rect l="0" t="0" r="0" b="0"/>
            <a:pathLst>
              <a:path w="1215" h="4575">
                <a:moveTo>
                  <a:pt x="165" y="990"/>
                </a:moveTo>
                <a:cubicBezTo>
                  <a:pt x="150" y="851"/>
                  <a:pt x="142" y="720"/>
                  <a:pt x="127" y="582"/>
                </a:cubicBezTo>
                <a:cubicBezTo>
                  <a:pt x="82" y="393"/>
                  <a:pt x="45" y="196"/>
                  <a:pt x="0" y="0"/>
                </a:cubicBezTo>
                <a:cubicBezTo>
                  <a:pt x="0" y="254"/>
                  <a:pt x="0" y="254"/>
                  <a:pt x="0" y="254"/>
                </a:cubicBezTo>
                <a:cubicBezTo>
                  <a:pt x="45" y="465"/>
                  <a:pt x="97" y="684"/>
                  <a:pt x="150" y="902"/>
                </a:cubicBezTo>
                <a:cubicBezTo>
                  <a:pt x="150" y="931"/>
                  <a:pt x="157" y="960"/>
                  <a:pt x="165" y="990"/>
                </a:cubicBezTo>
              </a:path>
              <a:path w="1215" h="4575">
                <a:moveTo>
                  <a:pt x="827" y="3456"/>
                </a:moveTo>
                <a:cubicBezTo>
                  <a:pt x="949" y="3834"/>
                  <a:pt x="1071" y="4204"/>
                  <a:pt x="1207" y="4575"/>
                </a:cubicBezTo>
                <a:cubicBezTo>
                  <a:pt x="1207" y="4509"/>
                  <a:pt x="1207" y="4451"/>
                  <a:pt x="1215" y="4386"/>
                </a:cubicBezTo>
                <a:cubicBezTo>
                  <a:pt x="1100" y="4073"/>
                  <a:pt x="992" y="3754"/>
                  <a:pt x="891" y="3434"/>
                </a:cubicBezTo>
                <a:cubicBezTo>
                  <a:pt x="626" y="2606"/>
                  <a:pt x="403" y="1764"/>
                  <a:pt x="210" y="915"/>
                </a:cubicBezTo>
                <a:cubicBezTo>
                  <a:pt x="224" y="1060"/>
                  <a:pt x="238" y="1212"/>
                  <a:pt x="253" y="1357"/>
                </a:cubicBezTo>
                <a:cubicBezTo>
                  <a:pt x="425" y="2062"/>
                  <a:pt x="612" y="2766"/>
                  <a:pt x="827" y="3456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39" name="picture 15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809625" y="5448300"/>
            <a:ext cx="609600" cy="1409699"/>
          </a:xfrm>
          <a:prstGeom prst="rect"/>
        </p:spPr>
      </p:pic>
      <p:sp>
        <p:nvSpPr>
          <p:cNvPr id="1048644" name="path"/>
          <p:cNvSpPr/>
          <p:nvPr/>
        </p:nvSpPr>
        <p:spPr>
          <a:xfrm>
            <a:off x="104775" y="3200400"/>
            <a:ext cx="819150" cy="3333750"/>
          </a:xfrm>
          <a:custGeom>
            <a:avLst/>
            <a:ahLst/>
            <a:rect l="0" t="0" r="0" b="0"/>
            <a:pathLst>
              <a:path w="1290" h="5250">
                <a:moveTo>
                  <a:pt x="1174" y="4799"/>
                </a:moveTo>
                <a:cubicBezTo>
                  <a:pt x="1050" y="4493"/>
                  <a:pt x="942" y="4188"/>
                  <a:pt x="840" y="3882"/>
                </a:cubicBezTo>
                <a:cubicBezTo>
                  <a:pt x="608" y="3177"/>
                  <a:pt x="427" y="2450"/>
                  <a:pt x="289" y="1716"/>
                </a:cubicBezTo>
                <a:cubicBezTo>
                  <a:pt x="210" y="1272"/>
                  <a:pt x="144" y="821"/>
                  <a:pt x="86" y="370"/>
                </a:cubicBezTo>
                <a:cubicBezTo>
                  <a:pt x="57" y="247"/>
                  <a:pt x="28" y="123"/>
                  <a:pt x="0" y="0"/>
                </a:cubicBezTo>
                <a:cubicBezTo>
                  <a:pt x="57" y="574"/>
                  <a:pt x="137" y="1156"/>
                  <a:pt x="239" y="1723"/>
                </a:cubicBezTo>
                <a:cubicBezTo>
                  <a:pt x="369" y="2465"/>
                  <a:pt x="550" y="3192"/>
                  <a:pt x="775" y="3904"/>
                </a:cubicBezTo>
                <a:cubicBezTo>
                  <a:pt x="891" y="4261"/>
                  <a:pt x="1021" y="4610"/>
                  <a:pt x="1159" y="4951"/>
                </a:cubicBezTo>
                <a:cubicBezTo>
                  <a:pt x="1203" y="5053"/>
                  <a:pt x="1246" y="5148"/>
                  <a:pt x="1290" y="5250"/>
                </a:cubicBezTo>
                <a:cubicBezTo>
                  <a:pt x="1275" y="5213"/>
                  <a:pt x="1268" y="5184"/>
                  <a:pt x="1261" y="5148"/>
                </a:cubicBezTo>
                <a:cubicBezTo>
                  <a:pt x="1224" y="5031"/>
                  <a:pt x="1195" y="4915"/>
                  <a:pt x="1174" y="4799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40" name="picture 158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771525" y="1400175"/>
            <a:ext cx="2076450" cy="5457824"/>
          </a:xfrm>
          <a:prstGeom prst="rect"/>
        </p:spPr>
      </p:pic>
      <p:sp>
        <p:nvSpPr>
          <p:cNvPr id="1048645" name="path"/>
          <p:cNvSpPr/>
          <p:nvPr/>
        </p:nvSpPr>
        <p:spPr>
          <a:xfrm>
            <a:off x="28575" y="0"/>
            <a:ext cx="495300" cy="4400550"/>
          </a:xfrm>
          <a:custGeom>
            <a:avLst/>
            <a:ahLst/>
            <a:rect l="0" t="0" r="0" b="0"/>
            <a:pathLst>
              <a:path w="780" h="6930">
                <a:moveTo>
                  <a:pt x="53" y="1581"/>
                </a:moveTo>
                <a:cubicBezTo>
                  <a:pt x="83" y="2169"/>
                  <a:pt x="128" y="2764"/>
                  <a:pt x="196" y="3352"/>
                </a:cubicBezTo>
                <a:cubicBezTo>
                  <a:pt x="257" y="3939"/>
                  <a:pt x="333" y="4527"/>
                  <a:pt x="431" y="5114"/>
                </a:cubicBezTo>
                <a:cubicBezTo>
                  <a:pt x="522" y="5702"/>
                  <a:pt x="636" y="6282"/>
                  <a:pt x="764" y="6862"/>
                </a:cubicBezTo>
                <a:cubicBezTo>
                  <a:pt x="772" y="6884"/>
                  <a:pt x="780" y="6907"/>
                  <a:pt x="780" y="6930"/>
                </a:cubicBezTo>
                <a:cubicBezTo>
                  <a:pt x="772" y="6816"/>
                  <a:pt x="757" y="6696"/>
                  <a:pt x="749" y="6583"/>
                </a:cubicBezTo>
                <a:cubicBezTo>
                  <a:pt x="749" y="6560"/>
                  <a:pt x="749" y="6538"/>
                  <a:pt x="749" y="6523"/>
                </a:cubicBezTo>
                <a:cubicBezTo>
                  <a:pt x="643" y="6048"/>
                  <a:pt x="552" y="5581"/>
                  <a:pt x="477" y="5107"/>
                </a:cubicBezTo>
                <a:cubicBezTo>
                  <a:pt x="378" y="4519"/>
                  <a:pt x="295" y="3939"/>
                  <a:pt x="227" y="3344"/>
                </a:cubicBezTo>
                <a:cubicBezTo>
                  <a:pt x="159" y="2757"/>
                  <a:pt x="106" y="2169"/>
                  <a:pt x="68" y="1574"/>
                </a:cubicBezTo>
                <a:cubicBezTo>
                  <a:pt x="53" y="1280"/>
                  <a:pt x="37" y="986"/>
                  <a:pt x="22" y="693"/>
                </a:cubicBezTo>
                <a:cubicBezTo>
                  <a:pt x="15" y="459"/>
                  <a:pt x="7" y="233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3"/>
                  <a:pt x="7" y="459"/>
                  <a:pt x="7" y="693"/>
                </a:cubicBezTo>
                <a:cubicBezTo>
                  <a:pt x="22" y="986"/>
                  <a:pt x="30" y="1280"/>
                  <a:pt x="53" y="1581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41" name="picture 160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466725" y="1285875"/>
            <a:ext cx="1914525" cy="5572124"/>
          </a:xfrm>
          <a:prstGeom prst="rect"/>
        </p:spPr>
      </p:pic>
      <p:sp>
        <p:nvSpPr>
          <p:cNvPr id="1048646" name="textbox 161"/>
          <p:cNvSpPr/>
          <p:nvPr/>
        </p:nvSpPr>
        <p:spPr>
          <a:xfrm>
            <a:off x="755287" y="4297273"/>
            <a:ext cx="5977254" cy="216153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4131"/>
              </a:lnSpc>
            </a:pPr>
            <a:endParaRPr altLang="Arial" dirty="0" sz="100" lang="Arial"/>
          </a:p>
          <a:p>
            <a:pPr algn="l" eaLnBrk="0" marL="12700" rtl="0">
              <a:lnSpc>
                <a:spcPct val="80000"/>
              </a:lnSpc>
            </a:pP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1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всех</a:t>
            </a:r>
            <a:r>
              <a:rPr dirty="0" sz="1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видов</a:t>
            </a:r>
            <a:r>
              <a:rPr dirty="0" sz="1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памяти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(зрительной,</a:t>
            </a:r>
            <a:r>
              <a:rPr dirty="0" sz="14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луховой,</a:t>
            </a:r>
            <a:r>
              <a:rPr dirty="0" sz="14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ассоциативной,</a:t>
            </a:r>
            <a:endParaRPr altLang="Times New Roman" dirty="0" sz="1400" lang="Times New Roman"/>
          </a:p>
          <a:p>
            <a:pPr algn="l" eaLnBrk="0" marL="14150" rtl="0">
              <a:lnSpc>
                <a:spcPct val="78000"/>
              </a:lnSpc>
              <a:spcBef>
                <a:spcPts val="6"/>
              </a:spcBef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логической,</a:t>
            </a:r>
            <a:r>
              <a:rPr dirty="0" sz="1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обработки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различных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приемов</a:t>
            </a:r>
            <a:r>
              <a:rPr dirty="0" sz="14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запоминания);</a:t>
            </a:r>
            <a:endParaRPr altLang="Times New Roman" dirty="0" sz="1400" lang="Times New Roman"/>
          </a:p>
          <a:p>
            <a:pPr algn="l" eaLnBrk="0" marL="12700" rtl="0">
              <a:lnSpc>
                <a:spcPts val="2404"/>
              </a:lnSpc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образного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мышления</a:t>
            </a:r>
            <a:r>
              <a:rPr dirty="0" sz="1400" kern="0" spc="-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altLang="Times New Roman" dirty="0" sz="1400" lang="Times New Roman"/>
          </a:p>
          <a:p>
            <a:pPr algn="l" eaLnBrk="0" marL="12700" rtl="0">
              <a:lnSpc>
                <a:spcPct val="80000"/>
              </a:lnSpc>
              <a:spcBef>
                <a:spcPts val="1018"/>
              </a:spcBef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14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логического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мышления</a:t>
            </a:r>
            <a:r>
              <a:rPr dirty="0" sz="14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(умения</a:t>
            </a:r>
            <a:r>
              <a:rPr dirty="0" sz="14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нализировать,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систематизировать);</a:t>
            </a:r>
            <a:endParaRPr altLang="Times New Roman" dirty="0" sz="1400" lang="Times New Roman"/>
          </a:p>
          <a:p>
            <a:pPr algn="l" eaLnBrk="0" marL="60325" rtl="0">
              <a:lnSpc>
                <a:spcPct val="80000"/>
              </a:lnSpc>
              <a:spcBef>
                <a:spcPts val="986"/>
              </a:spcBef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14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различных</a:t>
            </a:r>
            <a:r>
              <a:rPr dirty="0" sz="14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общеобразовательных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дидактических</a:t>
            </a:r>
            <a:r>
              <a:rPr dirty="0" sz="1400" kern="0" spc="-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ч,</a:t>
            </a:r>
            <a:endParaRPr altLang="Times New Roman" dirty="0" sz="1400" lang="Times New Roman"/>
          </a:p>
          <a:p>
            <a:pPr algn="l" eaLnBrk="0" marL="19215" rtl="0">
              <a:lnSpc>
                <a:spcPct val="80000"/>
              </a:lnSpc>
              <a:spcBef>
                <a:spcPts val="986"/>
              </a:spcBef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ознакомление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1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разл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ичной</a:t>
            </a:r>
            <a:r>
              <a:rPr dirty="0" sz="14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информацией</a:t>
            </a:r>
            <a:r>
              <a:rPr dirty="0" sz="1400" kern="0" spc="-2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altLang="Times New Roman" dirty="0" sz="1400" lang="Times New Roman"/>
          </a:p>
          <a:p>
            <a:pPr algn="l" eaLnBrk="0" marL="12700" rtl="0">
              <a:lnSpc>
                <a:spcPct val="79000"/>
              </a:lnSpc>
              <a:spcBef>
                <a:spcPts val="1076"/>
              </a:spcBef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смекалки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тренировка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внимания</a:t>
            </a:r>
            <a:r>
              <a:rPr dirty="0" sz="1400" kern="0" spc="-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altLang="Times New Roman" dirty="0" sz="1400" lang="Times New Roman"/>
          </a:p>
          <a:p>
            <a:pPr algn="l" eaLnBrk="0" rtl="0">
              <a:lnSpc>
                <a:spcPct val="103000"/>
              </a:lnSpc>
            </a:pPr>
            <a:endParaRPr altLang="Arial" dirty="0" sz="800" lang="Arial"/>
          </a:p>
          <a:p>
            <a:pPr algn="l" eaLnBrk="0" rtl="0">
              <a:lnSpc>
                <a:spcPct val="7488"/>
              </a:lnSpc>
            </a:pPr>
            <a:endParaRPr altLang="Arial" dirty="0" sz="100" lang="Arial"/>
          </a:p>
          <a:p>
            <a:pPr algn="l" eaLnBrk="0" marL="12700" rtl="0">
              <a:lnSpc>
                <a:spcPct val="79000"/>
              </a:lnSpc>
            </a:pP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1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умения</a:t>
            </a:r>
            <a:r>
              <a:rPr dirty="0" sz="14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устанавливать</a:t>
            </a:r>
            <a:endParaRPr altLang="Times New Roman" dirty="0" sz="1400" lang="Times New Roman"/>
          </a:p>
        </p:txBody>
      </p:sp>
      <p:sp>
        <p:nvSpPr>
          <p:cNvPr id="1048647" name="textbox 162"/>
          <p:cNvSpPr/>
          <p:nvPr/>
        </p:nvSpPr>
        <p:spPr>
          <a:xfrm>
            <a:off x="472075" y="1752533"/>
            <a:ext cx="5936615" cy="185420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2399"/>
              </a:lnSpc>
            </a:pPr>
            <a:endParaRPr altLang="Arial" dirty="0" sz="100" lang="Arial"/>
          </a:p>
          <a:p>
            <a:pPr algn="l" eaLnBrk="0" indent="1444" marL="12700" rtl="0">
              <a:lnSpc>
                <a:spcPct val="78000"/>
              </a:lnSpc>
            </a:pP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Мнемотехника</a:t>
            </a:r>
            <a:r>
              <a:rPr dirty="0" sz="14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4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</a:t>
            </a:r>
            <a:r>
              <a:rPr dirty="0" sz="14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система</a:t>
            </a:r>
            <a:r>
              <a:rPr dirty="0" sz="14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мето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дов</a:t>
            </a:r>
            <a:r>
              <a:rPr dirty="0" sz="14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4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приемов,</a:t>
            </a:r>
            <a:r>
              <a:rPr dirty="0" sz="14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обеспечивающих</a:t>
            </a:r>
            <a:r>
              <a:rPr dirty="0" sz="1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запоминание,</a:t>
            </a:r>
            <a:r>
              <a:rPr dirty="0" sz="14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сохранение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воспроизведение</a:t>
            </a:r>
            <a:r>
              <a:rPr dirty="0" sz="14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информации</a:t>
            </a:r>
            <a:r>
              <a:rPr dirty="0" sz="14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тие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r>
              <a:rPr dirty="0" sz="1400" kern="0" spc="-2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400" lang="Times New Roman"/>
          </a:p>
          <a:p>
            <a:pPr algn="l" eaLnBrk="0" marL="14144" rtl="0">
              <a:lnSpc>
                <a:spcPct val="78000"/>
              </a:lnSpc>
              <a:spcBef>
                <a:spcPts val="1058"/>
              </a:spcBef>
            </a:pP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Мнемотаблицы</a:t>
            </a:r>
            <a:r>
              <a:rPr dirty="0" sz="14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схемы</a:t>
            </a:r>
            <a:r>
              <a:rPr dirty="0" sz="14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служат</a:t>
            </a:r>
            <a:r>
              <a:rPr dirty="0" sz="14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дидактическим</a:t>
            </a:r>
            <a:r>
              <a:rPr dirty="0" sz="14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материалом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4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работе</a:t>
            </a:r>
            <a:r>
              <a:rPr dirty="0" sz="1400" kern="0" spc="-2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altLang="Times New Roman" dirty="0" sz="1400" lang="Times New Roman"/>
          </a:p>
          <a:p>
            <a:pPr algn="l" eaLnBrk="0" marL="62137" rtl="0">
              <a:lnSpc>
                <a:spcPts val="2328"/>
              </a:lnSpc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dirty="0" sz="1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развитию</a:t>
            </a:r>
            <a:r>
              <a:rPr dirty="0" sz="14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связной</a:t>
            </a:r>
            <a:r>
              <a:rPr dirty="0" sz="14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r>
              <a:rPr dirty="0" sz="14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детей,</a:t>
            </a:r>
            <a:endParaRPr altLang="Times New Roman" dirty="0" sz="1400" lang="Times New Roman"/>
          </a:p>
          <a:p>
            <a:pPr algn="l" eaLnBrk="0" marL="12881" rtl="0">
              <a:lnSpc>
                <a:spcPct val="79000"/>
              </a:lnSpc>
              <a:spcBef>
                <a:spcPts val="1037"/>
              </a:spcBef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dirty="0" sz="1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обогащения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словарного</a:t>
            </a:r>
            <a:r>
              <a:rPr dirty="0" sz="14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запас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а,</a:t>
            </a:r>
            <a:endParaRPr altLang="Times New Roman" dirty="0" sz="1400" lang="Times New Roman"/>
          </a:p>
          <a:p>
            <a:pPr algn="l" eaLnBrk="0" marL="62137" rtl="0">
              <a:lnSpc>
                <a:spcPct val="80000"/>
              </a:lnSpc>
              <a:spcBef>
                <a:spcPts val="980"/>
              </a:spcBef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dirty="0" sz="1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обучении</a:t>
            </a:r>
            <a:r>
              <a:rPr dirty="0" sz="14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составления</a:t>
            </a:r>
            <a:r>
              <a:rPr dirty="0" sz="14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рассказов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endParaRPr altLang="Times New Roman" dirty="0" sz="1400" lang="Times New Roman"/>
          </a:p>
          <a:p>
            <a:pPr algn="l" eaLnBrk="0" rtl="0">
              <a:lnSpc>
                <a:spcPct val="112000"/>
              </a:lnSpc>
            </a:pPr>
            <a:endParaRPr altLang="Arial" dirty="0" sz="800" lang="Arial"/>
          </a:p>
          <a:p>
            <a:pPr algn="l" eaLnBrk="0" marL="14512" rtl="0">
              <a:lnSpc>
                <a:spcPct val="79000"/>
              </a:lnSpc>
              <a:spcBef>
                <a:spcPts val="3"/>
              </a:spcBef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dirty="0" sz="1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пересказе</a:t>
            </a:r>
            <a:r>
              <a:rPr dirty="0" sz="14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художественной</a:t>
            </a:r>
            <a:r>
              <a:rPr dirty="0" sz="14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литературы,</a:t>
            </a:r>
            <a:endParaRPr altLang="Times New Roman" dirty="0" sz="1400" lang="Times New Roman"/>
          </a:p>
        </p:txBody>
      </p:sp>
      <p:sp>
        <p:nvSpPr>
          <p:cNvPr id="1048648" name="textbox 163"/>
          <p:cNvSpPr/>
          <p:nvPr/>
        </p:nvSpPr>
        <p:spPr>
          <a:xfrm>
            <a:off x="2583611" y="399086"/>
            <a:ext cx="8030209" cy="100012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2655"/>
              </a:lnSpc>
            </a:pPr>
            <a:endParaRPr altLang="Arial" dirty="0" sz="100" lang="Arial"/>
          </a:p>
          <a:p>
            <a:pPr algn="l" eaLnBrk="0" marL="12700" rtl="0">
              <a:lnSpc>
                <a:spcPct val="77000"/>
              </a:lnSpc>
            </a:pPr>
            <a:r>
              <a:rPr b="1" dirty="0" sz="3600" i="1" kern="0" spc="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3600" kern="0" spc="-50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</a:t>
            </a:r>
            <a:r>
              <a:rPr b="1" dirty="0" sz="3600" i="1" kern="0" spc="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ития</a:t>
            </a:r>
            <a:r>
              <a:rPr dirty="0" sz="3600" kern="0" spc="-58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r>
              <a:rPr dirty="0" sz="3600" kern="0" spc="14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3600" kern="0" spc="-15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мышления</a:t>
            </a:r>
            <a:endParaRPr altLang="Times New Roman" dirty="0" sz="3600" lang="Times New Roman"/>
          </a:p>
          <a:p>
            <a:pPr algn="l" eaLnBrk="0" marL="1039934" rtl="0">
              <a:lnSpc>
                <a:spcPct val="78000"/>
              </a:lnSpc>
              <a:spcBef>
                <a:spcPts val="988"/>
              </a:spcBef>
            </a:pPr>
            <a:r>
              <a:rPr b="1" dirty="0" sz="3600" i="1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посредством</a:t>
            </a:r>
            <a:r>
              <a:rPr dirty="0" sz="3600" kern="0" spc="-8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мнемотехники.</a:t>
            </a:r>
            <a:endParaRPr altLang="Times New Roman" dirty="0" sz="3600" lang="Times New Roman"/>
          </a:p>
        </p:txBody>
      </p:sp>
      <p:sp>
        <p:nvSpPr>
          <p:cNvPr id="1048649" name="textbox 164"/>
          <p:cNvSpPr/>
          <p:nvPr/>
        </p:nvSpPr>
        <p:spPr>
          <a:xfrm>
            <a:off x="473888" y="3707478"/>
            <a:ext cx="5737225" cy="49085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6961"/>
              </a:lnSpc>
            </a:pPr>
            <a:endParaRPr altLang="Arial" dirty="0" sz="100" lang="Arial"/>
          </a:p>
          <a:p>
            <a:pPr algn="l" eaLnBrk="0" marL="12700" rtl="0">
              <a:lnSpc>
                <a:spcPct val="79000"/>
              </a:lnSpc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отгадывании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4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загадыва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нии</a:t>
            </a:r>
            <a:r>
              <a:rPr dirty="0" sz="14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загадок,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заучивании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стихов</a:t>
            </a:r>
            <a:r>
              <a:rPr dirty="0" sz="1400" kern="0" spc="-2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400" lang="Times New Roman"/>
          </a:p>
          <a:p>
            <a:pPr algn="l" eaLnBrk="0" rtl="0">
              <a:lnSpc>
                <a:spcPct val="106000"/>
              </a:lnSpc>
            </a:pPr>
            <a:endParaRPr altLang="Arial" dirty="0" sz="800" lang="Arial"/>
          </a:p>
          <a:p>
            <a:pPr algn="r" eaLnBrk="0" rtl="0">
              <a:lnSpc>
                <a:spcPct val="78000"/>
              </a:lnSpc>
              <a:spcBef>
                <a:spcPts val="3"/>
              </a:spcBef>
            </a:pP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Технологии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мнемотехники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позволяют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решать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задачи:</a:t>
            </a:r>
            <a:endParaRPr altLang="Times New Roman" dirty="0" sz="1400" lang="Times New Roman"/>
          </a:p>
        </p:txBody>
      </p:sp>
      <p:sp>
        <p:nvSpPr>
          <p:cNvPr id="1048650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51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52" name="textbox 167"/>
          <p:cNvSpPr/>
          <p:nvPr/>
        </p:nvSpPr>
        <p:spPr>
          <a:xfrm>
            <a:off x="3199943" y="6263734"/>
            <a:ext cx="4099559" cy="19494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9240"/>
              </a:lnSpc>
            </a:pPr>
            <a:endParaRPr altLang="Arial" dirty="0" sz="100" lang="Arial"/>
          </a:p>
          <a:p>
            <a:pPr algn="l" eaLnBrk="0" marL="12700" rtl="0">
              <a:lnSpc>
                <a:spcPct val="79000"/>
              </a:lnSpc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причинно</a:t>
            </a:r>
            <a:r>
              <a:rPr dirty="0" sz="1400" kern="0" spc="-2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-следственные</a:t>
            </a:r>
            <a:r>
              <a:rPr dirty="0" sz="14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связи</a:t>
            </a:r>
            <a:r>
              <a:rPr dirty="0" sz="14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события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х,</a:t>
            </a:r>
            <a:r>
              <a:rPr dirty="0" sz="14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рассказах</a:t>
            </a:r>
            <a:r>
              <a:rPr dirty="0" sz="1400" kern="0" spc="-2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400" lang="Times New Roman"/>
          </a:p>
        </p:txBody>
      </p:sp>
      <p:sp>
        <p:nvSpPr>
          <p:cNvPr id="1048653" name="textbox 168"/>
          <p:cNvSpPr/>
          <p:nvPr/>
        </p:nvSpPr>
        <p:spPr>
          <a:xfrm>
            <a:off x="485101" y="4285148"/>
            <a:ext cx="156845" cy="209296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3341"/>
              </a:lnSpc>
            </a:pPr>
            <a:endParaRPr altLang="Arial" dirty="0" sz="100" lang="Arial"/>
          </a:p>
          <a:p>
            <a:pPr algn="l" eaLnBrk="0" marL="12700" rtl="0">
              <a:lnSpc>
                <a:spcPts val="806"/>
              </a:lnSpc>
              <a:tabLst>
                <a:tab algn="l" pos="143510"/>
              </a:tabLst>
            </a:pPr>
            <a:r>
              <a:rPr dirty="0" sz="1400" kern="0" spc="0">
                <a:solidFill>
                  <a:srgbClr val="000000">
                    <a:alpha val="100000"/>
                  </a:srgbClr>
                </a:solidFill>
                <a:latin typeface="Wingdings"/>
                <a:ea typeface="Wingdings"/>
                <a:cs typeface="Wingdings"/>
              </a:rPr>
              <a:t>	</a:t>
            </a:r>
            <a:endParaRPr altLang="Wingdings" dirty="0" sz="1400" lang="Wingdings"/>
          </a:p>
          <a:p>
            <a:pPr algn="l" eaLnBrk="0" rtl="0">
              <a:lnSpc>
                <a:spcPct val="105000"/>
              </a:lnSpc>
            </a:pPr>
            <a:endParaRPr altLang="Arial" dirty="0" sz="1000" lang="Arial"/>
          </a:p>
          <a:p>
            <a:pPr algn="l" eaLnBrk="0" rtl="0">
              <a:lnSpc>
                <a:spcPct val="105000"/>
              </a:lnSpc>
            </a:pPr>
            <a:endParaRPr altLang="Arial" dirty="0" sz="1000" lang="Arial"/>
          </a:p>
          <a:p>
            <a:pPr algn="l" eaLnBrk="0" marL="12700" rtl="0">
              <a:lnSpc>
                <a:spcPts val="806"/>
              </a:lnSpc>
              <a:spcBef>
                <a:spcPts val="429"/>
              </a:spcBef>
              <a:tabLst>
                <a:tab algn="l" pos="143510"/>
              </a:tabLst>
            </a:pPr>
            <a:r>
              <a:rPr dirty="0" sz="1400" kern="0" spc="0">
                <a:solidFill>
                  <a:srgbClr val="000000">
                    <a:alpha val="100000"/>
                  </a:srgbClr>
                </a:solidFill>
                <a:latin typeface="Wingdings"/>
                <a:ea typeface="Wingdings"/>
                <a:cs typeface="Wingdings"/>
              </a:rPr>
              <a:t>	</a:t>
            </a:r>
            <a:endParaRPr altLang="Wingdings" dirty="0" sz="1400" lang="Wingdings"/>
          </a:p>
          <a:p>
            <a:pPr algn="just" eaLnBrk="0" indent="26" marL="12700" rtl="0">
              <a:lnSpc>
                <a:spcPts val="2342"/>
              </a:lnSpc>
              <a:tabLst>
                <a:tab algn="l" pos="143510"/>
              </a:tabLst>
            </a:pPr>
            <a:r>
              <a:rPr dirty="0" sz="1400" kern="0" spc="0">
                <a:solidFill>
                  <a:srgbClr val="000000">
                    <a:alpha val="100000"/>
                  </a:srgbClr>
                </a:solidFill>
                <a:latin typeface="Wingdings"/>
                <a:ea typeface="Wingdings"/>
                <a:cs typeface="Wingdings"/>
              </a:rPr>
              <a:t>	</a:t>
            </a:r>
            <a:r>
              <a:rPr dirty="0" sz="1000" kern="0" spc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dirty="0" sz="1400" kern="0" spc="0">
                <a:solidFill>
                  <a:srgbClr val="000000">
                    <a:alpha val="100000"/>
                  </a:srgbClr>
                </a:solidFill>
                <a:latin typeface="Wingdings"/>
                <a:ea typeface="Wingdings"/>
                <a:cs typeface="Wingdings"/>
              </a:rPr>
              <a:t>	</a:t>
            </a:r>
            <a:r>
              <a:rPr dirty="0" sz="1000" kern="0" spc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dirty="0" sz="1400" kern="0" spc="0">
                <a:solidFill>
                  <a:srgbClr val="000000">
                    <a:alpha val="100000"/>
                  </a:srgbClr>
                </a:solidFill>
                <a:latin typeface="Wingdings"/>
                <a:ea typeface="Wingdings"/>
                <a:cs typeface="Wingdings"/>
              </a:rPr>
              <a:t>	</a:t>
            </a:r>
            <a:r>
              <a:rPr dirty="0" sz="1000" kern="0" spc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dirty="0" sz="1400" kern="0" spc="0">
                <a:solidFill>
                  <a:srgbClr val="000000">
                    <a:alpha val="100000"/>
                  </a:srgbClr>
                </a:solidFill>
                <a:latin typeface="Wingdings"/>
                <a:ea typeface="Wingdings"/>
                <a:cs typeface="Wingdings"/>
              </a:rPr>
              <a:t>	</a:t>
            </a:r>
            <a:r>
              <a:rPr dirty="0" sz="1000" kern="0" spc="0">
                <a:solidFill>
                  <a:srgbClr val="00000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dirty="0" sz="1400" kern="0" spc="0">
                <a:solidFill>
                  <a:srgbClr val="000000">
                    <a:alpha val="100000"/>
                  </a:srgbClr>
                </a:solidFill>
                <a:latin typeface="Wingdings"/>
                <a:ea typeface="Wingdings"/>
                <a:cs typeface="Wingdings"/>
              </a:rPr>
              <a:t>	</a:t>
            </a:r>
            <a:endParaRPr altLang="Wingdings" dirty="0" sz="1400" lang="Wingdings"/>
          </a:p>
        </p:txBody>
      </p:sp>
      <p:pic>
        <p:nvPicPr>
          <p:cNvPr id="2097242" name="picture 169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497828" y="6262293"/>
            <a:ext cx="131074" cy="102611"/>
          </a:xfrm>
          <a:prstGeom prst="rect"/>
        </p:spPr>
      </p:pic>
      <p:pic>
        <p:nvPicPr>
          <p:cNvPr id="2097243" name="picture 170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 rot="21600000">
            <a:off x="497828" y="5966700"/>
            <a:ext cx="131074" cy="102611"/>
          </a:xfrm>
          <a:prstGeom prst="rect"/>
        </p:spPr>
      </p:pic>
      <p:pic>
        <p:nvPicPr>
          <p:cNvPr id="2097244" name="picture 171"/>
          <p:cNvPicPr>
            <a:picLocks noChangeAspect="1"/>
          </p:cNvPicPr>
          <p:nvPr/>
        </p:nvPicPr>
        <p:blipFill>
          <a:blip xmlns:r="http://schemas.openxmlformats.org/officeDocument/2006/relationships" r:embed="rId8"/>
          <a:stretch>
            <a:fillRect/>
          </a:stretch>
        </p:blipFill>
        <p:spPr>
          <a:xfrm rot="21600000">
            <a:off x="497801" y="5661828"/>
            <a:ext cx="130844" cy="102431"/>
          </a:xfrm>
          <a:prstGeom prst="rect"/>
        </p:spPr>
      </p:pic>
      <p:pic>
        <p:nvPicPr>
          <p:cNvPr id="2097245" name="picture 172"/>
          <p:cNvPicPr>
            <a:picLocks noChangeAspect="1"/>
          </p:cNvPicPr>
          <p:nvPr/>
        </p:nvPicPr>
        <p:blipFill>
          <a:blip xmlns:r="http://schemas.openxmlformats.org/officeDocument/2006/relationships" r:embed="rId9"/>
          <a:stretch>
            <a:fillRect/>
          </a:stretch>
        </p:blipFill>
        <p:spPr>
          <a:xfrm rot="21600000">
            <a:off x="497828" y="5365673"/>
            <a:ext cx="131074" cy="102611"/>
          </a:xfrm>
          <a:prstGeom prst="rect"/>
        </p:spPr>
      </p:pic>
      <p:pic>
        <p:nvPicPr>
          <p:cNvPr id="2097246" name="picture 173"/>
          <p:cNvPicPr>
            <a:picLocks noChangeAspect="1"/>
          </p:cNvPicPr>
          <p:nvPr/>
        </p:nvPicPr>
        <p:blipFill>
          <a:blip xmlns:r="http://schemas.openxmlformats.org/officeDocument/2006/relationships" r:embed="rId10"/>
          <a:stretch>
            <a:fillRect/>
          </a:stretch>
        </p:blipFill>
        <p:spPr>
          <a:xfrm rot="21600000">
            <a:off x="497828" y="5070144"/>
            <a:ext cx="131074" cy="102611"/>
          </a:xfrm>
          <a:prstGeom prst="rect"/>
        </p:spPr>
      </p:pic>
      <p:pic>
        <p:nvPicPr>
          <p:cNvPr id="2097247" name="picture 174"/>
          <p:cNvPicPr>
            <a:picLocks noChangeAspect="1"/>
          </p:cNvPicPr>
          <p:nvPr/>
        </p:nvPicPr>
        <p:blipFill>
          <a:blip xmlns:r="http://schemas.openxmlformats.org/officeDocument/2006/relationships" r:embed="rId11"/>
          <a:stretch>
            <a:fillRect/>
          </a:stretch>
        </p:blipFill>
        <p:spPr>
          <a:xfrm rot="21600000">
            <a:off x="497801" y="4774733"/>
            <a:ext cx="130844" cy="102431"/>
          </a:xfrm>
          <a:prstGeom prst="rect"/>
        </p:spPr>
      </p:pic>
      <p:pic>
        <p:nvPicPr>
          <p:cNvPr id="2097248" name="picture 175"/>
          <p:cNvPicPr>
            <a:picLocks noChangeAspect="1"/>
          </p:cNvPicPr>
          <p:nvPr/>
        </p:nvPicPr>
        <p:blipFill>
          <a:blip xmlns:r="http://schemas.openxmlformats.org/officeDocument/2006/relationships" r:embed="rId12"/>
          <a:stretch>
            <a:fillRect/>
          </a:stretch>
        </p:blipFill>
        <p:spPr>
          <a:xfrm rot="21600000">
            <a:off x="497801" y="4297848"/>
            <a:ext cx="130844" cy="102431"/>
          </a:xfrm>
          <a:prstGeom prst="rect"/>
        </p:spPr>
      </p:pic>
      <p:sp>
        <p:nvSpPr>
          <p:cNvPr id="1048654" name="textbox 176"/>
          <p:cNvSpPr/>
          <p:nvPr/>
        </p:nvSpPr>
        <p:spPr>
          <a:xfrm>
            <a:off x="6534597" y="1750542"/>
            <a:ext cx="1019175" cy="19685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2848"/>
              </a:lnSpc>
            </a:pPr>
            <a:endParaRPr altLang="Arial" dirty="0" sz="100" lang="Arial"/>
          </a:p>
          <a:p>
            <a:pPr algn="l" eaLnBrk="0" marL="12700" rtl="0">
              <a:lnSpc>
                <a:spcPct val="80000"/>
              </a:lnSpc>
            </a:pP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эффективное</a:t>
            </a:r>
            <a:endParaRPr altLang="Times New Roman" dirty="0" sz="1400" lang="Times New Roman"/>
          </a:p>
        </p:txBody>
      </p:sp>
      <p:sp>
        <p:nvSpPr>
          <p:cNvPr id="1048655" name="textbox 177"/>
          <p:cNvSpPr/>
          <p:nvPr/>
        </p:nvSpPr>
        <p:spPr>
          <a:xfrm>
            <a:off x="6786429" y="4299264"/>
            <a:ext cx="766444" cy="230504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2929"/>
              </a:lnSpc>
            </a:pPr>
            <a:endParaRPr altLang="Arial" dirty="0" sz="100" lang="Arial"/>
          </a:p>
          <a:p>
            <a:pPr algn="l" eaLnBrk="0" marL="12700" rtl="0">
              <a:lnSpc>
                <a:spcPct val="96000"/>
              </a:lnSpc>
            </a:pP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словесно</a:t>
            </a:r>
            <a:r>
              <a:rPr dirty="0" sz="1400" kern="0" spc="-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endParaRPr altLang="Times New Roman" dirty="0" sz="1400" lang="Times New Roman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49" name="picture 178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50" name="picture 179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sp>
        <p:nvSpPr>
          <p:cNvPr id="1048656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57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58" name="textbox 182"/>
          <p:cNvSpPr/>
          <p:nvPr/>
        </p:nvSpPr>
        <p:spPr>
          <a:xfrm>
            <a:off x="629048" y="789890"/>
            <a:ext cx="11024234" cy="334264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1933"/>
              </a:lnSpc>
            </a:pPr>
            <a:endParaRPr altLang="Arial" dirty="0" sz="100" lang="Arial"/>
          </a:p>
          <a:p>
            <a:pPr algn="l" eaLnBrk="0" marL="12700" rtl="0">
              <a:lnSpc>
                <a:spcPct val="79000"/>
              </a:lnSpc>
            </a:pPr>
            <a:r>
              <a:rPr dirty="0" sz="3200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Приоритетными</a:t>
            </a:r>
            <a:r>
              <a:rPr dirty="0" sz="3200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3200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технологиями</a:t>
            </a:r>
            <a:r>
              <a:rPr dirty="0" sz="3200" kern="0" spc="9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3200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речевого</a:t>
            </a:r>
            <a:r>
              <a:rPr dirty="0" sz="3200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3200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3200" kern="0" spc="-7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3200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дошкольника</a:t>
            </a:r>
            <a:endParaRPr altLang="Times New Roman" dirty="0" sz="3200" lang="Times New Roman"/>
          </a:p>
          <a:p>
            <a:pPr algn="l" eaLnBrk="0" marL="4049171" rtl="0">
              <a:lnSpc>
                <a:spcPct val="95000"/>
              </a:lnSpc>
              <a:spcBef>
                <a:spcPts val="822"/>
              </a:spcBef>
            </a:pPr>
            <a:r>
              <a:rPr dirty="0" sz="3200" kern="0" spc="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также</a:t>
            </a:r>
            <a:r>
              <a:rPr dirty="0" sz="3200" kern="0" spc="-1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3200" kern="0" spc="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являются:</a:t>
            </a:r>
            <a:endParaRPr altLang="Times New Roman" dirty="0" sz="3200" lang="Times New Roman"/>
          </a:p>
          <a:p>
            <a:pPr algn="l" eaLnBrk="0" rtl="0">
              <a:lnSpc>
                <a:spcPct val="142000"/>
              </a:lnSpc>
            </a:pPr>
            <a:endParaRPr altLang="Arial" dirty="0" sz="1000" lang="Arial"/>
          </a:p>
          <a:p>
            <a:pPr algn="l" eaLnBrk="0" rtl="0">
              <a:lnSpc>
                <a:spcPct val="142000"/>
              </a:lnSpc>
            </a:pPr>
            <a:endParaRPr altLang="Arial" dirty="0" sz="1000" lang="Arial"/>
          </a:p>
          <a:p>
            <a:pPr algn="l" eaLnBrk="0" marL="2809725" rtl="0">
              <a:lnSpc>
                <a:spcPct val="78000"/>
              </a:lnSpc>
              <a:spcBef>
                <a:spcPts val="545"/>
              </a:spcBef>
            </a:pP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1.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ТРИЗ</a:t>
            </a:r>
            <a:r>
              <a:rPr dirty="0" sz="1800" kern="0" spc="-3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(Теория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Решения</a:t>
            </a:r>
            <a:r>
              <a:rPr dirty="0" sz="18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b="1"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зобретательских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Задач)</a:t>
            </a:r>
            <a:endParaRPr altLang="Times New Roman" dirty="0" sz="1800" lang="Times New Roman"/>
          </a:p>
          <a:p>
            <a:pPr algn="l" eaLnBrk="0" marL="2666760" rtl="0">
              <a:lnSpc>
                <a:spcPct val="77000"/>
              </a:lnSpc>
              <a:spcBef>
                <a:spcPts val="510"/>
              </a:spcBef>
            </a:pP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2.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Логоритмика.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Речевые</a:t>
            </a:r>
            <a:r>
              <a:rPr dirty="0" sz="18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упражнения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18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движениями)</a:t>
            </a:r>
            <a:endParaRPr altLang="Times New Roman" dirty="0" sz="1800" lang="Times New Roman"/>
          </a:p>
          <a:p>
            <a:pPr algn="l" eaLnBrk="0" marL="4494872" rtl="0">
              <a:lnSpc>
                <a:spcPct val="94000"/>
              </a:lnSpc>
              <a:spcBef>
                <a:spcPts val="509"/>
              </a:spcBef>
            </a:pP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3.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Сочинительств</a:t>
            </a:r>
            <a:r>
              <a:rPr b="1"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о.</a:t>
            </a:r>
            <a:endParaRPr altLang="Times New Roman" dirty="0" sz="1800" lang="Times New Roman"/>
          </a:p>
          <a:p>
            <a:pPr algn="l" eaLnBrk="0" marL="3095868" rtl="0">
              <a:lnSpc>
                <a:spcPct val="78000"/>
              </a:lnSpc>
              <a:spcBef>
                <a:spcPts val="135"/>
              </a:spcBef>
            </a:pP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4.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Сказкотерапия.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Сочинение</a:t>
            </a:r>
            <a:r>
              <a:rPr dirty="0" sz="18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детьми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сказок)</a:t>
            </a:r>
            <a:endParaRPr altLang="Times New Roman" dirty="0" sz="1800" lang="Times New Roman"/>
          </a:p>
          <a:p>
            <a:pPr algn="l" eaLnBrk="0" marL="4184414" rtl="0">
              <a:lnSpc>
                <a:spcPct val="78000"/>
              </a:lnSpc>
              <a:spcBef>
                <a:spcPts val="421"/>
              </a:spcBef>
            </a:pP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5.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Экспериментировани</a:t>
            </a:r>
            <a:r>
              <a:rPr b="1"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</a:t>
            </a:r>
            <a:r>
              <a:rPr dirty="0" sz="1800" kern="0" spc="-3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  <a:p>
            <a:pPr algn="l" eaLnBrk="0" marL="4023176" rtl="0">
              <a:lnSpc>
                <a:spcPct val="94000"/>
              </a:lnSpc>
              <a:spcBef>
                <a:spcPts val="507"/>
              </a:spcBef>
            </a:pP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6.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Пальчиковая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гимн</a:t>
            </a:r>
            <a:r>
              <a:rPr b="1"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астика.</a:t>
            </a:r>
            <a:endParaRPr altLang="Times New Roman" dirty="0" sz="1800" lang="Times New Roman"/>
          </a:p>
          <a:p>
            <a:pPr algn="l" eaLnBrk="0" marL="3765060" rtl="0">
              <a:lnSpc>
                <a:spcPct val="77000"/>
              </a:lnSpc>
              <a:spcBef>
                <a:spcPts val="151"/>
              </a:spcBef>
            </a:pP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7.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Артикуляцион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ная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гимнастика.</a:t>
            </a:r>
            <a:endParaRPr altLang="Times New Roman" dirty="0" sz="1800" lang="Times New Roman"/>
          </a:p>
        </p:txBody>
      </p:sp>
      <p:pic>
        <p:nvPicPr>
          <p:cNvPr id="2097251" name="picture 183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523875" y="4314825"/>
            <a:ext cx="914400" cy="2543174"/>
          </a:xfrm>
          <a:prstGeom prst="rect"/>
        </p:spPr>
      </p:pic>
      <p:sp>
        <p:nvSpPr>
          <p:cNvPr id="1048659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60" name="path"/>
          <p:cNvSpPr/>
          <p:nvPr/>
        </p:nvSpPr>
        <p:spPr>
          <a:xfrm>
            <a:off x="466725" y="1285875"/>
            <a:ext cx="171450" cy="3333750"/>
          </a:xfrm>
          <a:custGeom>
            <a:avLst/>
            <a:ahLst/>
            <a:rect l="0" t="0" r="0" b="0"/>
            <a:pathLst>
              <a:path w="270" h="5250">
                <a:moveTo>
                  <a:pt x="127" y="4770"/>
                </a:moveTo>
                <a:cubicBezTo>
                  <a:pt x="112" y="4679"/>
                  <a:pt x="105" y="4589"/>
                  <a:pt x="97" y="4498"/>
                </a:cubicBezTo>
                <a:cubicBezTo>
                  <a:pt x="60" y="3993"/>
                  <a:pt x="37" y="3496"/>
                  <a:pt x="37" y="2999"/>
                </a:cubicBezTo>
                <a:cubicBezTo>
                  <a:pt x="37" y="2494"/>
                  <a:pt x="60" y="1997"/>
                  <a:pt x="97" y="1492"/>
                </a:cubicBezTo>
                <a:cubicBezTo>
                  <a:pt x="112" y="1243"/>
                  <a:pt x="135" y="994"/>
                  <a:pt x="165" y="746"/>
                </a:cubicBezTo>
                <a:cubicBezTo>
                  <a:pt x="195" y="497"/>
                  <a:pt x="225" y="248"/>
                  <a:pt x="270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17" y="248"/>
                  <a:pt x="180" y="497"/>
                  <a:pt x="150" y="746"/>
                </a:cubicBezTo>
                <a:cubicBezTo>
                  <a:pt x="120" y="994"/>
                  <a:pt x="97" y="1243"/>
                  <a:pt x="75" y="1492"/>
                </a:cubicBezTo>
                <a:cubicBezTo>
                  <a:pt x="30" y="1989"/>
                  <a:pt x="7" y="2494"/>
                  <a:pt x="7" y="2999"/>
                </a:cubicBezTo>
                <a:cubicBezTo>
                  <a:pt x="0" y="3473"/>
                  <a:pt x="15" y="3956"/>
                  <a:pt x="52" y="4438"/>
                </a:cubicBezTo>
                <a:cubicBezTo>
                  <a:pt x="75" y="4543"/>
                  <a:pt x="97" y="4657"/>
                  <a:pt x="120" y="4762"/>
                </a:cubicBezTo>
                <a:cubicBezTo>
                  <a:pt x="120" y="4762"/>
                  <a:pt x="127" y="4770"/>
                  <a:pt x="127" y="4770"/>
                </a:cubicBezTo>
              </a:path>
              <a:path w="270" h="5250">
                <a:moveTo>
                  <a:pt x="88" y="4848"/>
                </a:moveTo>
                <a:cubicBezTo>
                  <a:pt x="116" y="4985"/>
                  <a:pt x="151" y="5113"/>
                  <a:pt x="180" y="5250"/>
                </a:cubicBezTo>
                <a:cubicBezTo>
                  <a:pt x="158" y="5091"/>
                  <a:pt x="144" y="4931"/>
                  <a:pt x="130" y="4772"/>
                </a:cubicBezTo>
                <a:cubicBezTo>
                  <a:pt x="130" y="4772"/>
                  <a:pt x="123" y="4765"/>
                  <a:pt x="123" y="4765"/>
                </a:cubicBezTo>
                <a:cubicBezTo>
                  <a:pt x="102" y="4659"/>
                  <a:pt x="81" y="4546"/>
                  <a:pt x="60" y="4440"/>
                </a:cubicBezTo>
                <a:cubicBezTo>
                  <a:pt x="60" y="4455"/>
                  <a:pt x="60" y="4477"/>
                  <a:pt x="60" y="4500"/>
                </a:cubicBezTo>
                <a:cubicBezTo>
                  <a:pt x="67" y="4614"/>
                  <a:pt x="81" y="4735"/>
                  <a:pt x="88" y="4848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52" name="picture 186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53" name="picture 187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pic>
        <p:nvPicPr>
          <p:cNvPr id="2097254" name="picture 188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466725" y="1285875"/>
            <a:ext cx="971550" cy="5572121"/>
          </a:xfrm>
          <a:prstGeom prst="rect"/>
        </p:spPr>
      </p:pic>
      <p:pic>
        <p:nvPicPr>
          <p:cNvPr id="2097255" name="picture 189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971550" y="5895975"/>
            <a:ext cx="276225" cy="962024"/>
          </a:xfrm>
          <a:prstGeom prst="rect"/>
        </p:spPr>
      </p:pic>
      <p:sp>
        <p:nvSpPr>
          <p:cNvPr id="1048661" name="path"/>
          <p:cNvSpPr/>
          <p:nvPr/>
        </p:nvSpPr>
        <p:spPr>
          <a:xfrm>
            <a:off x="971550" y="3143250"/>
            <a:ext cx="1409700" cy="2857500"/>
          </a:xfrm>
          <a:custGeom>
            <a:avLst/>
            <a:ahLst/>
            <a:rect l="0" t="0" r="0" b="0"/>
            <a:pathLst>
              <a:path w="2220" h="450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  <a:path w="2220" h="4500">
                <a:moveTo>
                  <a:pt x="0" y="4335"/>
                </a:moveTo>
                <a:cubicBezTo>
                  <a:pt x="7" y="4357"/>
                  <a:pt x="15" y="4387"/>
                  <a:pt x="30" y="4417"/>
                </a:cubicBezTo>
                <a:cubicBezTo>
                  <a:pt x="37" y="4447"/>
                  <a:pt x="52" y="4470"/>
                  <a:pt x="60" y="4500"/>
                </a:cubicBezTo>
                <a:cubicBezTo>
                  <a:pt x="52" y="4425"/>
                  <a:pt x="52" y="4350"/>
                  <a:pt x="52" y="4282"/>
                </a:cubicBezTo>
                <a:cubicBezTo>
                  <a:pt x="37" y="4230"/>
                  <a:pt x="22" y="4185"/>
                  <a:pt x="0" y="4140"/>
                </a:cubicBezTo>
                <a:cubicBezTo>
                  <a:pt x="0" y="4147"/>
                  <a:pt x="0" y="4162"/>
                  <a:pt x="0" y="4170"/>
                </a:cubicBezTo>
                <a:cubicBezTo>
                  <a:pt x="0" y="4222"/>
                  <a:pt x="0" y="4282"/>
                  <a:pt x="0" y="4335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62" name="textbox 191"/>
          <p:cNvSpPr/>
          <p:nvPr/>
        </p:nvSpPr>
        <p:spPr>
          <a:xfrm>
            <a:off x="747487" y="1733275"/>
            <a:ext cx="7025640" cy="416877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4940"/>
              </a:lnSpc>
            </a:pPr>
            <a:endParaRPr altLang="Arial" dirty="0" sz="100" lang="Arial"/>
          </a:p>
          <a:p>
            <a:pPr algn="l" eaLnBrk="0" indent="-219" marL="17965" rtl="0">
              <a:lnSpc>
                <a:spcPct val="91000"/>
              </a:lnSpc>
            </a:pP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Основная</a:t>
            </a:r>
            <a:r>
              <a:rPr dirty="0" sz="17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задача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использования</a:t>
            </a:r>
            <a:r>
              <a:rPr dirty="0" sz="17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ТРИЗ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17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</a:t>
            </a:r>
            <a:r>
              <a:rPr b="1"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гии</a:t>
            </a:r>
            <a:r>
              <a:rPr dirty="0" sz="17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7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дошкольном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возрасте</a:t>
            </a:r>
            <a:r>
              <a:rPr dirty="0" sz="17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7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</a:t>
            </a:r>
            <a:r>
              <a:rPr dirty="0" sz="17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вить</a:t>
            </a:r>
            <a:r>
              <a:rPr dirty="0" sz="17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ребенку</a:t>
            </a:r>
            <a:r>
              <a:rPr dirty="0" sz="1700" kern="0" spc="-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радость</a:t>
            </a:r>
            <a:r>
              <a:rPr dirty="0" sz="1700" kern="0" spc="-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творческих</a:t>
            </a:r>
            <a:r>
              <a:rPr dirty="0" sz="17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открытий</a:t>
            </a:r>
            <a:r>
              <a:rPr dirty="0" sz="1700" kern="0" spc="-3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  <a:p>
            <a:pPr algn="l" eaLnBrk="0" indent="2852" marL="14893" rtl="0">
              <a:lnSpc>
                <a:spcPct val="90000"/>
              </a:lnSpc>
              <a:spcBef>
                <a:spcPts val="1360"/>
              </a:spcBef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Основной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критерий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работе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етьми</a:t>
            </a:r>
            <a:r>
              <a:rPr dirty="0" sz="17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7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доходчивость</a:t>
            </a:r>
            <a:r>
              <a:rPr dirty="0" sz="17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простота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подаче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материала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7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7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формулировке</a:t>
            </a:r>
            <a:r>
              <a:rPr dirty="0" sz="17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сложной,</a:t>
            </a:r>
            <a:r>
              <a:rPr dirty="0" sz="17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казалось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бы,</a:t>
            </a:r>
            <a:r>
              <a:rPr dirty="0" sz="17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ситуации</a:t>
            </a:r>
            <a:r>
              <a:rPr dirty="0" sz="1700" kern="0" spc="-3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  <a:p>
            <a:pPr algn="l" eaLnBrk="0" marL="2740509" rtl="0">
              <a:lnSpc>
                <a:spcPct val="78000"/>
              </a:lnSpc>
              <a:spcBef>
                <a:spcPts val="1492"/>
              </a:spcBef>
            </a:pPr>
            <a:r>
              <a:rPr b="1" dirty="0" sz="1700" kern="0" spc="0" u="sng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Приемы</a:t>
            </a:r>
            <a:r>
              <a:rPr dirty="0" sz="1700" kern="0" spc="-10" u="sng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700" kern="0" spc="0" u="sng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Триз</a:t>
            </a:r>
            <a:r>
              <a:rPr dirty="0" sz="1700" kern="0" spc="-110" u="sng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2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altLang="Times New Roman" dirty="0" sz="1700" lang="Times New Roman"/>
          </a:p>
          <a:p>
            <a:pPr algn="l" eaLnBrk="0" marL="19281" rtl="0">
              <a:lnSpc>
                <a:spcPct val="80000"/>
              </a:lnSpc>
              <a:spcBef>
                <a:spcPts val="1367"/>
              </a:spcBef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фантазирование,</a:t>
            </a:r>
            <a:r>
              <a:rPr dirty="0" sz="17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оживление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неживых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объектов,</a:t>
            </a:r>
            <a:r>
              <a:rPr dirty="0" sz="17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увеличение,</a:t>
            </a:r>
            <a:r>
              <a:rPr dirty="0" sz="17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уменьше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ние</a:t>
            </a:r>
            <a:r>
              <a:rPr dirty="0" sz="1700" kern="0" spc="-3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  <a:p>
            <a:pPr algn="just" eaLnBrk="0" indent="1096" marL="12700" rtl="0">
              <a:lnSpc>
                <a:spcPct val="93000"/>
              </a:lnSpc>
              <a:spcBef>
                <a:spcPts val="1448"/>
              </a:spcBef>
            </a:pP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7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результате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свободной</a:t>
            </a:r>
            <a:r>
              <a:rPr dirty="0" sz="17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деятельности</a:t>
            </a:r>
            <a:r>
              <a:rPr dirty="0" sz="17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использованием</a:t>
            </a:r>
            <a:r>
              <a:rPr dirty="0" sz="1700" kern="0" spc="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элементов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ТРИЗ</a:t>
            </a:r>
            <a:r>
              <a:rPr dirty="0" sz="17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b="1"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</a:t>
            </a:r>
            <a:r>
              <a:rPr dirty="0" sz="17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b="1"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17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снимается</a:t>
            </a:r>
            <a:r>
              <a:rPr dirty="0" sz="17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чувств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dirty="0" sz="17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скованности,</a:t>
            </a:r>
            <a:r>
              <a:rPr dirty="0" sz="17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преодолевается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застенчивость,</a:t>
            </a:r>
            <a:r>
              <a:rPr dirty="0" sz="17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развиваетс</a:t>
            </a:r>
            <a:r>
              <a:rPr b="1"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</a:t>
            </a:r>
            <a:r>
              <a:rPr dirty="0" sz="1700" kern="0" spc="-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речь</a:t>
            </a:r>
            <a:r>
              <a:rPr dirty="0" sz="17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7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логика</a:t>
            </a:r>
            <a:r>
              <a:rPr dirty="0" sz="1700" kern="0" spc="-2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dirty="0" sz="17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мышление</a:t>
            </a:r>
            <a:r>
              <a:rPr dirty="0" sz="1700" kern="0" spc="-3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  <a:p>
            <a:pPr algn="l" eaLnBrk="0" indent="-438" marL="14893" rtl="0">
              <a:lnSpc>
                <a:spcPct val="90000"/>
              </a:lnSpc>
              <a:spcBef>
                <a:spcPts val="1432"/>
              </a:spcBef>
            </a:pP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Методики</a:t>
            </a:r>
            <a:r>
              <a:rPr dirty="0" sz="17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ТРИЗ</a:t>
            </a:r>
            <a:r>
              <a:rPr dirty="0" sz="17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высокоэффективны,</a:t>
            </a:r>
            <a:r>
              <a:rPr dirty="0" sz="17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имеют</a:t>
            </a:r>
            <a:r>
              <a:rPr dirty="0" sz="17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чёткий</a:t>
            </a:r>
            <a:r>
              <a:rPr dirty="0" sz="17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алгоритм</a:t>
            </a:r>
            <a:r>
              <a:rPr dirty="0" sz="1700" kern="0" spc="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dirty="0" sz="17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действию,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которое</a:t>
            </a:r>
            <a:r>
              <a:rPr dirty="0" sz="17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всегда</a:t>
            </a:r>
            <a:r>
              <a:rPr dirty="0" sz="17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переходит</a:t>
            </a:r>
            <a:r>
              <a:rPr dirty="0" sz="17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ожидаемый</a:t>
            </a:r>
            <a:r>
              <a:rPr dirty="0" sz="17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результат.</a:t>
            </a:r>
            <a:endParaRPr altLang="Times New Roman" dirty="0" sz="1700" lang="Times New Roman"/>
          </a:p>
          <a:p>
            <a:pPr algn="l" eaLnBrk="0" rtl="0">
              <a:lnSpc>
                <a:spcPct val="100000"/>
              </a:lnSpc>
            </a:pPr>
            <a:endParaRPr altLang="Arial" dirty="0" sz="1200" lang="Arial"/>
          </a:p>
          <a:p>
            <a:pPr algn="l" eaLnBrk="0" rtl="0">
              <a:lnSpc>
                <a:spcPct val="8981"/>
              </a:lnSpc>
            </a:pPr>
            <a:endParaRPr altLang="Arial" dirty="0" sz="100" lang="Arial"/>
          </a:p>
          <a:p>
            <a:pPr algn="l" eaLnBrk="0" indent="-438" marL="14455" rtl="0">
              <a:lnSpc>
                <a:spcPct val="98000"/>
              </a:lnSpc>
            </a:pPr>
            <a:r>
              <a:rPr dirty="0" sz="1700" kern="0" spc="-20" u="sng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Игры</a:t>
            </a:r>
            <a:r>
              <a:rPr dirty="0" sz="1700" kern="0" spc="-3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dirty="0" sz="1700" kern="0" spc="2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«Наоборот»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dirty="0" sz="1700" kern="0" spc="2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«Эхо»</a:t>
            </a:r>
            <a:r>
              <a:rPr dirty="0" sz="1700" kern="0" spc="-3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dirty="0" sz="1700" kern="0" spc="2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«По</a:t>
            </a:r>
            <a:r>
              <a:rPr dirty="0" sz="1700" kern="0" spc="2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кругу»</a:t>
            </a:r>
            <a:r>
              <a:rPr dirty="0" sz="1700" kern="0" spc="-3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dirty="0" sz="1700" kern="0" spc="2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«Что</a:t>
            </a:r>
            <a:r>
              <a:rPr dirty="0" sz="1700" kern="0" spc="2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700" kern="0" spc="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то</a:t>
            </a:r>
            <a:r>
              <a:rPr dirty="0" sz="1700" kern="0" spc="2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часть</a:t>
            </a:r>
            <a:r>
              <a:rPr dirty="0" sz="1700" kern="0" spc="2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чего</a:t>
            </a:r>
            <a:r>
              <a:rPr dirty="0" sz="1700" kern="0" spc="2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то»</a:t>
            </a:r>
            <a:r>
              <a:rPr dirty="0" sz="1700" kern="0" spc="-3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dirty="0" sz="1700" kern="0" spc="2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«Да-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i="1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нет»</a:t>
            </a:r>
            <a:r>
              <a:rPr dirty="0" sz="1700" kern="0" spc="-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</p:txBody>
      </p:sp>
      <p:pic>
        <p:nvPicPr>
          <p:cNvPr id="2097256" name="picture 192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7981950" y="2667000"/>
            <a:ext cx="4095750" cy="2305050"/>
          </a:xfrm>
          <a:prstGeom prst="rect"/>
        </p:spPr>
      </p:pic>
      <p:sp>
        <p:nvSpPr>
          <p:cNvPr id="1048663" name="textbox 193"/>
          <p:cNvSpPr/>
          <p:nvPr/>
        </p:nvSpPr>
        <p:spPr>
          <a:xfrm>
            <a:off x="4544397" y="763047"/>
            <a:ext cx="4051934" cy="48005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8315"/>
              </a:lnSpc>
            </a:pPr>
            <a:endParaRPr altLang="Arial" dirty="0" sz="100" lang="Arial"/>
          </a:p>
          <a:p>
            <a:pPr algn="l" eaLnBrk="0" marL="12700" rtl="0">
              <a:lnSpc>
                <a:spcPct val="83000"/>
              </a:lnSpc>
            </a:pPr>
            <a:r>
              <a:rPr b="1" dirty="0" sz="3600" kern="0" spc="-3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Триз</a:t>
            </a:r>
            <a:r>
              <a:rPr dirty="0" sz="3600" kern="0" spc="27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3600" kern="0" spc="-3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-</a:t>
            </a:r>
            <a:r>
              <a:rPr dirty="0" sz="3600" kern="0" spc="-5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3600" kern="0" spc="-3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технология</a:t>
            </a:r>
            <a:endParaRPr altLang="Trebuchet MS" dirty="0" sz="3600" lang="Trebuchet MS"/>
          </a:p>
        </p:txBody>
      </p:sp>
      <p:sp>
        <p:nvSpPr>
          <p:cNvPr id="1048664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65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57" name="picture 196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58" name="picture 197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sp>
        <p:nvSpPr>
          <p:cNvPr id="1048666" name="path"/>
          <p:cNvSpPr/>
          <p:nvPr/>
        </p:nvSpPr>
        <p:spPr>
          <a:xfrm>
            <a:off x="466725" y="1285875"/>
            <a:ext cx="1914525" cy="5314950"/>
          </a:xfrm>
          <a:custGeom>
            <a:avLst/>
            <a:ahLst/>
            <a:rect l="0" t="0" r="0" b="0"/>
            <a:pathLst>
              <a:path w="3015" h="8370">
                <a:moveTo>
                  <a:pt x="532" y="6497"/>
                </a:moveTo>
                <a:cubicBezTo>
                  <a:pt x="615" y="6754"/>
                  <a:pt x="697" y="7010"/>
                  <a:pt x="795" y="7260"/>
                </a:cubicBezTo>
                <a:cubicBezTo>
                  <a:pt x="795" y="7207"/>
                  <a:pt x="795" y="7146"/>
                  <a:pt x="795" y="7094"/>
                </a:cubicBezTo>
                <a:cubicBezTo>
                  <a:pt x="795" y="7086"/>
                  <a:pt x="795" y="7071"/>
                  <a:pt x="795" y="7063"/>
                </a:cubicBezTo>
                <a:cubicBezTo>
                  <a:pt x="727" y="6867"/>
                  <a:pt x="660" y="6671"/>
                  <a:pt x="600" y="6475"/>
                </a:cubicBezTo>
                <a:cubicBezTo>
                  <a:pt x="420" y="5917"/>
                  <a:pt x="262" y="5343"/>
                  <a:pt x="135" y="4770"/>
                </a:cubicBezTo>
                <a:cubicBezTo>
                  <a:pt x="150" y="4928"/>
                  <a:pt x="165" y="5087"/>
                  <a:pt x="187" y="5245"/>
                </a:cubicBezTo>
                <a:cubicBezTo>
                  <a:pt x="292" y="5667"/>
                  <a:pt x="405" y="6082"/>
                  <a:pt x="532" y="6497"/>
                </a:cubicBezTo>
              </a:path>
              <a:path w="3015" h="8370">
                <a:moveTo>
                  <a:pt x="854" y="7932"/>
                </a:moveTo>
                <a:cubicBezTo>
                  <a:pt x="793" y="7773"/>
                  <a:pt x="733" y="7607"/>
                  <a:pt x="680" y="7441"/>
                </a:cubicBezTo>
                <a:cubicBezTo>
                  <a:pt x="521" y="6966"/>
                  <a:pt x="400" y="6475"/>
                  <a:pt x="309" y="5984"/>
                </a:cubicBezTo>
                <a:cubicBezTo>
                  <a:pt x="256" y="5743"/>
                  <a:pt x="218" y="5494"/>
                  <a:pt x="188" y="5245"/>
                </a:cubicBezTo>
                <a:cubicBezTo>
                  <a:pt x="158" y="5109"/>
                  <a:pt x="120" y="4980"/>
                  <a:pt x="90" y="4845"/>
                </a:cubicBezTo>
                <a:cubicBezTo>
                  <a:pt x="127" y="5230"/>
                  <a:pt x="180" y="5615"/>
                  <a:pt x="248" y="5992"/>
                </a:cubicBezTo>
                <a:cubicBezTo>
                  <a:pt x="339" y="6490"/>
                  <a:pt x="460" y="6981"/>
                  <a:pt x="612" y="7464"/>
                </a:cubicBezTo>
                <a:cubicBezTo>
                  <a:pt x="687" y="7698"/>
                  <a:pt x="770" y="7939"/>
                  <a:pt x="869" y="8173"/>
                </a:cubicBezTo>
                <a:cubicBezTo>
                  <a:pt x="899" y="8234"/>
                  <a:pt x="929" y="8302"/>
                  <a:pt x="960" y="8370"/>
                </a:cubicBezTo>
                <a:cubicBezTo>
                  <a:pt x="952" y="8347"/>
                  <a:pt x="944" y="8324"/>
                  <a:pt x="937" y="8302"/>
                </a:cubicBezTo>
                <a:cubicBezTo>
                  <a:pt x="907" y="8181"/>
                  <a:pt x="876" y="8052"/>
                  <a:pt x="854" y="7932"/>
                </a:cubicBezTo>
              </a:path>
              <a:path w="3015" h="8370">
                <a:moveTo>
                  <a:pt x="127" y="4770"/>
                </a:moveTo>
                <a:cubicBezTo>
                  <a:pt x="112" y="4679"/>
                  <a:pt x="105" y="4589"/>
                  <a:pt x="97" y="4498"/>
                </a:cubicBezTo>
                <a:cubicBezTo>
                  <a:pt x="60" y="3993"/>
                  <a:pt x="37" y="3496"/>
                  <a:pt x="37" y="2999"/>
                </a:cubicBezTo>
                <a:cubicBezTo>
                  <a:pt x="37" y="2494"/>
                  <a:pt x="60" y="1997"/>
                  <a:pt x="97" y="1492"/>
                </a:cubicBezTo>
                <a:cubicBezTo>
                  <a:pt x="112" y="1243"/>
                  <a:pt x="135" y="994"/>
                  <a:pt x="165" y="746"/>
                </a:cubicBezTo>
                <a:cubicBezTo>
                  <a:pt x="195" y="497"/>
                  <a:pt x="225" y="248"/>
                  <a:pt x="270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17" y="248"/>
                  <a:pt x="180" y="497"/>
                  <a:pt x="150" y="746"/>
                </a:cubicBezTo>
                <a:cubicBezTo>
                  <a:pt x="120" y="994"/>
                  <a:pt x="97" y="1243"/>
                  <a:pt x="75" y="1492"/>
                </a:cubicBezTo>
                <a:cubicBezTo>
                  <a:pt x="30" y="1989"/>
                  <a:pt x="7" y="2494"/>
                  <a:pt x="7" y="2999"/>
                </a:cubicBezTo>
                <a:cubicBezTo>
                  <a:pt x="0" y="3473"/>
                  <a:pt x="15" y="3956"/>
                  <a:pt x="52" y="4438"/>
                </a:cubicBezTo>
                <a:cubicBezTo>
                  <a:pt x="75" y="4543"/>
                  <a:pt x="97" y="4657"/>
                  <a:pt x="120" y="4762"/>
                </a:cubicBezTo>
                <a:cubicBezTo>
                  <a:pt x="120" y="4762"/>
                  <a:pt x="127" y="4770"/>
                  <a:pt x="127" y="4770"/>
                </a:cubicBezTo>
              </a:path>
              <a:path w="3015" h="8370">
                <a:moveTo>
                  <a:pt x="855" y="7101"/>
                </a:moveTo>
                <a:cubicBezTo>
                  <a:pt x="862" y="6709"/>
                  <a:pt x="938" y="6308"/>
                  <a:pt x="1059" y="5923"/>
                </a:cubicBezTo>
                <a:cubicBezTo>
                  <a:pt x="1180" y="5545"/>
                  <a:pt x="1346" y="5175"/>
                  <a:pt x="1542" y="4828"/>
                </a:cubicBezTo>
                <a:cubicBezTo>
                  <a:pt x="1731" y="4473"/>
                  <a:pt x="1957" y="4141"/>
                  <a:pt x="2207" y="3823"/>
                </a:cubicBezTo>
                <a:cubicBezTo>
                  <a:pt x="2327" y="3665"/>
                  <a:pt x="2456" y="3506"/>
                  <a:pt x="2592" y="3362"/>
                </a:cubicBezTo>
                <a:cubicBezTo>
                  <a:pt x="2660" y="3287"/>
                  <a:pt x="2728" y="3212"/>
                  <a:pt x="2796" y="3136"/>
                </a:cubicBezTo>
                <a:cubicBezTo>
                  <a:pt x="2863" y="3068"/>
                  <a:pt x="2939" y="2992"/>
                  <a:pt x="3015" y="2925"/>
                </a:cubicBezTo>
                <a:cubicBezTo>
                  <a:pt x="3007" y="2925"/>
                  <a:pt x="3007" y="2925"/>
                  <a:pt x="3007" y="2925"/>
                </a:cubicBezTo>
                <a:cubicBezTo>
                  <a:pt x="2932" y="2992"/>
                  <a:pt x="2856" y="3060"/>
                  <a:pt x="2788" y="3129"/>
                </a:cubicBezTo>
                <a:cubicBezTo>
                  <a:pt x="2720" y="3204"/>
                  <a:pt x="2652" y="3280"/>
                  <a:pt x="2584" y="3348"/>
                </a:cubicBezTo>
                <a:cubicBezTo>
                  <a:pt x="2441" y="3499"/>
                  <a:pt x="2312" y="3650"/>
                  <a:pt x="2192" y="3808"/>
                </a:cubicBezTo>
                <a:cubicBezTo>
                  <a:pt x="1935" y="4125"/>
                  <a:pt x="1708" y="4458"/>
                  <a:pt x="1512" y="4805"/>
                </a:cubicBezTo>
                <a:cubicBezTo>
                  <a:pt x="1308" y="5160"/>
                  <a:pt x="1142" y="5530"/>
                  <a:pt x="1021" y="5915"/>
                </a:cubicBezTo>
                <a:cubicBezTo>
                  <a:pt x="893" y="6285"/>
                  <a:pt x="817" y="6678"/>
                  <a:pt x="795" y="7071"/>
                </a:cubicBezTo>
                <a:cubicBezTo>
                  <a:pt x="817" y="7116"/>
                  <a:pt x="832" y="7162"/>
                  <a:pt x="847" y="7215"/>
                </a:cubicBezTo>
                <a:cubicBezTo>
                  <a:pt x="847" y="7177"/>
                  <a:pt x="847" y="7139"/>
                  <a:pt x="855" y="7101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67" name="textbox 199"/>
          <p:cNvSpPr/>
          <p:nvPr/>
        </p:nvSpPr>
        <p:spPr>
          <a:xfrm>
            <a:off x="494207" y="1129120"/>
            <a:ext cx="6690994" cy="442595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7828"/>
              </a:lnSpc>
            </a:pPr>
            <a:endParaRPr altLang="Arial" dirty="0" sz="100" lang="Arial"/>
          </a:p>
          <a:p>
            <a:pPr algn="l" eaLnBrk="0" marL="1281086" rtl="0">
              <a:lnSpc>
                <a:spcPct val="78000"/>
              </a:lnSpc>
            </a:pPr>
            <a:r>
              <a:rPr b="1" dirty="0" sz="3200" kern="0" spc="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Эксперементирование</a:t>
            </a:r>
            <a:endParaRPr altLang="Times New Roman" dirty="0" sz="3200" lang="Times New Roman"/>
          </a:p>
          <a:p>
            <a:pPr algn="l" eaLnBrk="0" marL="589184" rtl="0">
              <a:lnSpc>
                <a:spcPct val="78000"/>
              </a:lnSpc>
              <a:spcBef>
                <a:spcPts val="1508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занятиях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эксперементаль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ной</a:t>
            </a:r>
            <a:r>
              <a:rPr dirty="0" sz="18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исследовательской</a:t>
            </a:r>
            <a:endParaRPr altLang="Times New Roman" dirty="0" sz="1800" lang="Times New Roman"/>
          </a:p>
          <a:p>
            <a:pPr algn="l" eaLnBrk="0" marL="130751" rtl="0">
              <a:lnSpc>
                <a:spcPct val="79000"/>
              </a:lnSpc>
              <a:spcBef>
                <a:spcPts val="470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деятельности</a:t>
            </a:r>
            <a:r>
              <a:rPr dirty="0" sz="18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ребенок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начинает</a:t>
            </a:r>
            <a:r>
              <a:rPr dirty="0" sz="18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рассуждать,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спорить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оп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ровергать,</a:t>
            </a:r>
            <a:endParaRPr altLang="Times New Roman" dirty="0" sz="1800" lang="Times New Roman"/>
          </a:p>
          <a:p>
            <a:pPr algn="l" eaLnBrk="0" marL="397451" rtl="0">
              <a:lnSpc>
                <a:spcPct val="79000"/>
              </a:lnSpc>
              <a:spcBef>
                <a:spcPts val="471"/>
              </a:spcBef>
            </a:pP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доказывать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свою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точку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зрения</a:t>
            </a:r>
            <a:r>
              <a:rPr dirty="0" sz="1800" kern="0" spc="-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Происходит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мирование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endParaRPr altLang="Times New Roman" dirty="0" sz="1800" lang="Times New Roman"/>
          </a:p>
          <a:p>
            <a:pPr algn="l" eaLnBrk="0" marL="73054" rtl="0">
              <a:lnSpc>
                <a:spcPct val="78000"/>
              </a:lnSpc>
              <a:spcBef>
                <a:spcPts val="418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закрепление</a:t>
            </a:r>
            <a:r>
              <a:rPr dirty="0" sz="18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грамматической</a:t>
            </a:r>
            <a:r>
              <a:rPr dirty="0" sz="18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речи: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согласование</a:t>
            </a:r>
            <a:r>
              <a:rPr dirty="0" sz="18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существительных</a:t>
            </a:r>
            <a:endParaRPr altLang="Times New Roman" dirty="0" sz="1800" lang="Times New Roman"/>
          </a:p>
          <a:p>
            <a:pPr algn="l" eaLnBrk="0" marL="20941" rtl="0">
              <a:lnSpc>
                <a:spcPct val="78000"/>
              </a:lnSpc>
              <a:spcBef>
                <a:spcPts val="497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прилагательными,</a:t>
            </a:r>
            <a:r>
              <a:rPr dirty="0" sz="18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местоимениями,</a:t>
            </a:r>
            <a:r>
              <a:rPr dirty="0" sz="18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числительными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предлогами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altLang="Times New Roman" dirty="0" sz="1800" lang="Times New Roman"/>
          </a:p>
          <a:p>
            <a:pPr algn="l" eaLnBrk="0" marL="251689" rtl="0">
              <a:lnSpc>
                <a:spcPct val="79000"/>
              </a:lnSpc>
              <a:spcBef>
                <a:spcPts val="467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формирование</a:t>
            </a:r>
            <a:r>
              <a:rPr dirty="0" sz="18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синтаксических</a:t>
            </a:r>
            <a:r>
              <a:rPr dirty="0" sz="18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конструкций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падежных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орм</a:t>
            </a:r>
            <a:r>
              <a:rPr dirty="0" sz="1800" kern="0" spc="-3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  <a:p>
            <a:pPr algn="l" eaLnBrk="0" rtl="0">
              <a:lnSpc>
                <a:spcPct val="112000"/>
              </a:lnSpc>
            </a:pPr>
            <a:endParaRPr altLang="Arial" dirty="0" sz="1000" lang="Arial"/>
          </a:p>
          <a:p>
            <a:pPr algn="l" eaLnBrk="0" rtl="0">
              <a:lnSpc>
                <a:spcPct val="112000"/>
              </a:lnSpc>
            </a:pPr>
            <a:endParaRPr altLang="Arial" dirty="0" sz="1000" lang="Arial"/>
          </a:p>
          <a:p>
            <a:pPr algn="l" eaLnBrk="0" rtl="0">
              <a:lnSpc>
                <a:spcPct val="113000"/>
              </a:lnSpc>
            </a:pPr>
            <a:endParaRPr altLang="Arial" dirty="0" sz="1000" lang="Arial"/>
          </a:p>
          <a:p>
            <a:pPr algn="l" eaLnBrk="0" marL="1945729" rtl="0">
              <a:lnSpc>
                <a:spcPct val="78000"/>
              </a:lnSpc>
              <a:spcBef>
                <a:spcPts val="962"/>
              </a:spcBef>
            </a:pPr>
            <a:r>
              <a:rPr b="1" dirty="0" sz="3200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Сказкотерапия</a:t>
            </a:r>
            <a:endParaRPr altLang="Times New Roman" dirty="0" sz="3200" lang="Times New Roman"/>
          </a:p>
          <a:p>
            <a:pPr algn="l" eaLnBrk="0" marL="21398" rtl="0">
              <a:lnSpc>
                <a:spcPct val="79000"/>
              </a:lnSpc>
              <a:spcBef>
                <a:spcPts val="1487"/>
              </a:spcBef>
            </a:pP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Сказкотерапия</a:t>
            </a:r>
            <a:r>
              <a:rPr dirty="0" sz="18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80" u="sng">
                <a:solidFill>
                  <a:srgbClr val="404040">
                    <a:alpha val="100000"/>
                  </a:srgbClr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метод,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использующий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сказочную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форму</a:t>
            </a:r>
            <a:r>
              <a:rPr dirty="0" sz="18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endParaRPr altLang="Times New Roman" dirty="0" sz="1800" lang="Times New Roman"/>
          </a:p>
          <a:p>
            <a:pPr algn="l" eaLnBrk="0" marL="12700" rtl="0">
              <a:lnSpc>
                <a:spcPct val="78000"/>
              </a:lnSpc>
              <a:spcBef>
                <a:spcPts val="496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речевого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личности,</a:t>
            </a:r>
            <a:r>
              <a:rPr dirty="0" sz="18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расширения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сознания</a:t>
            </a:r>
            <a:r>
              <a:rPr dirty="0" sz="18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endParaRPr altLang="Times New Roman" dirty="0" sz="1800" lang="Times New Roman"/>
          </a:p>
          <a:p>
            <a:pPr algn="l" eaLnBrk="0" indent="2747" marL="18193" rtl="0">
              <a:lnSpc>
                <a:spcPct val="89000"/>
              </a:lnSpc>
              <a:spcBef>
                <a:spcPts val="436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совершенствования</a:t>
            </a:r>
            <a:r>
              <a:rPr dirty="0" sz="18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взаимодейс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твия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через</a:t>
            </a:r>
            <a:r>
              <a:rPr dirty="0" sz="18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речь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окружающим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миром</a:t>
            </a:r>
            <a:r>
              <a:rPr dirty="0" sz="1800" kern="0" spc="-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</p:txBody>
      </p:sp>
      <p:pic>
        <p:nvPicPr>
          <p:cNvPr id="2097259" name="picture 200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0" y="0"/>
            <a:ext cx="1590547" cy="6857998"/>
          </a:xfrm>
          <a:prstGeom prst="rect"/>
        </p:spPr>
      </p:pic>
      <p:pic>
        <p:nvPicPr>
          <p:cNvPr id="2097260" name="picture 201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8382000" y="3733800"/>
            <a:ext cx="2743200" cy="2209800"/>
          </a:xfrm>
          <a:prstGeom prst="rect"/>
        </p:spPr>
      </p:pic>
      <p:pic>
        <p:nvPicPr>
          <p:cNvPr id="2097261" name="picture 202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8305800" y="1533525"/>
            <a:ext cx="2819400" cy="1543050"/>
          </a:xfrm>
          <a:prstGeom prst="rect"/>
        </p:spPr>
      </p:pic>
      <p:pic>
        <p:nvPicPr>
          <p:cNvPr id="2097262" name="picture 203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971550" y="5772150"/>
            <a:ext cx="466725" cy="1085849"/>
          </a:xfrm>
          <a:prstGeom prst="rect"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63" name="picture 20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sp>
        <p:nvSpPr>
          <p:cNvPr id="1048668" name="path"/>
          <p:cNvSpPr/>
          <p:nvPr/>
        </p:nvSpPr>
        <p:spPr>
          <a:xfrm>
            <a:off x="0" y="2571750"/>
            <a:ext cx="771525" cy="2905125"/>
          </a:xfrm>
          <a:custGeom>
            <a:avLst/>
            <a:ahLst/>
            <a:rect l="0" t="0" r="0" b="0"/>
            <a:pathLst>
              <a:path w="1215" h="4575">
                <a:moveTo>
                  <a:pt x="165" y="990"/>
                </a:moveTo>
                <a:cubicBezTo>
                  <a:pt x="150" y="851"/>
                  <a:pt x="142" y="720"/>
                  <a:pt x="127" y="582"/>
                </a:cubicBezTo>
                <a:cubicBezTo>
                  <a:pt x="82" y="393"/>
                  <a:pt x="45" y="196"/>
                  <a:pt x="0" y="0"/>
                </a:cubicBezTo>
                <a:cubicBezTo>
                  <a:pt x="0" y="254"/>
                  <a:pt x="0" y="254"/>
                  <a:pt x="0" y="254"/>
                </a:cubicBezTo>
                <a:cubicBezTo>
                  <a:pt x="45" y="465"/>
                  <a:pt x="97" y="684"/>
                  <a:pt x="150" y="902"/>
                </a:cubicBezTo>
                <a:cubicBezTo>
                  <a:pt x="150" y="931"/>
                  <a:pt x="157" y="960"/>
                  <a:pt x="165" y="990"/>
                </a:cubicBezTo>
              </a:path>
              <a:path w="1215" h="4575">
                <a:moveTo>
                  <a:pt x="827" y="3456"/>
                </a:moveTo>
                <a:cubicBezTo>
                  <a:pt x="949" y="3834"/>
                  <a:pt x="1071" y="4204"/>
                  <a:pt x="1207" y="4575"/>
                </a:cubicBezTo>
                <a:cubicBezTo>
                  <a:pt x="1207" y="4509"/>
                  <a:pt x="1207" y="4451"/>
                  <a:pt x="1215" y="4386"/>
                </a:cubicBezTo>
                <a:cubicBezTo>
                  <a:pt x="1100" y="4073"/>
                  <a:pt x="992" y="3754"/>
                  <a:pt x="891" y="3434"/>
                </a:cubicBezTo>
                <a:cubicBezTo>
                  <a:pt x="626" y="2606"/>
                  <a:pt x="403" y="1764"/>
                  <a:pt x="210" y="915"/>
                </a:cubicBezTo>
                <a:cubicBezTo>
                  <a:pt x="224" y="1060"/>
                  <a:pt x="238" y="1212"/>
                  <a:pt x="253" y="1357"/>
                </a:cubicBezTo>
                <a:cubicBezTo>
                  <a:pt x="425" y="2062"/>
                  <a:pt x="612" y="2766"/>
                  <a:pt x="827" y="3456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69" name="path"/>
          <p:cNvSpPr/>
          <p:nvPr/>
        </p:nvSpPr>
        <p:spPr>
          <a:xfrm>
            <a:off x="104775" y="3200400"/>
            <a:ext cx="819150" cy="3333750"/>
          </a:xfrm>
          <a:custGeom>
            <a:avLst/>
            <a:ahLst/>
            <a:rect l="0" t="0" r="0" b="0"/>
            <a:pathLst>
              <a:path w="1290" h="5250">
                <a:moveTo>
                  <a:pt x="1174" y="4799"/>
                </a:moveTo>
                <a:cubicBezTo>
                  <a:pt x="1050" y="4493"/>
                  <a:pt x="942" y="4188"/>
                  <a:pt x="840" y="3882"/>
                </a:cubicBezTo>
                <a:cubicBezTo>
                  <a:pt x="608" y="3177"/>
                  <a:pt x="427" y="2450"/>
                  <a:pt x="289" y="1716"/>
                </a:cubicBezTo>
                <a:cubicBezTo>
                  <a:pt x="210" y="1272"/>
                  <a:pt x="144" y="821"/>
                  <a:pt x="86" y="370"/>
                </a:cubicBezTo>
                <a:cubicBezTo>
                  <a:pt x="57" y="247"/>
                  <a:pt x="28" y="123"/>
                  <a:pt x="0" y="0"/>
                </a:cubicBezTo>
                <a:cubicBezTo>
                  <a:pt x="57" y="574"/>
                  <a:pt x="137" y="1156"/>
                  <a:pt x="239" y="1723"/>
                </a:cubicBezTo>
                <a:cubicBezTo>
                  <a:pt x="369" y="2465"/>
                  <a:pt x="550" y="3192"/>
                  <a:pt x="775" y="3904"/>
                </a:cubicBezTo>
                <a:cubicBezTo>
                  <a:pt x="891" y="4261"/>
                  <a:pt x="1021" y="4610"/>
                  <a:pt x="1159" y="4951"/>
                </a:cubicBezTo>
                <a:cubicBezTo>
                  <a:pt x="1203" y="5053"/>
                  <a:pt x="1246" y="5148"/>
                  <a:pt x="1290" y="5250"/>
                </a:cubicBezTo>
                <a:cubicBezTo>
                  <a:pt x="1275" y="5213"/>
                  <a:pt x="1268" y="5184"/>
                  <a:pt x="1261" y="5148"/>
                </a:cubicBezTo>
                <a:cubicBezTo>
                  <a:pt x="1224" y="5031"/>
                  <a:pt x="1195" y="4915"/>
                  <a:pt x="1174" y="4799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64" name="picture 207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771525" y="1400175"/>
            <a:ext cx="2076450" cy="5457824"/>
          </a:xfrm>
          <a:prstGeom prst="rect"/>
        </p:spPr>
      </p:pic>
      <p:sp>
        <p:nvSpPr>
          <p:cNvPr id="1048670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71" name="path"/>
          <p:cNvSpPr/>
          <p:nvPr/>
        </p:nvSpPr>
        <p:spPr>
          <a:xfrm>
            <a:off x="28575" y="0"/>
            <a:ext cx="942975" cy="5895975"/>
          </a:xfrm>
          <a:custGeom>
            <a:avLst/>
            <a:ahLst/>
            <a:rect l="0" t="0" r="0" b="0"/>
            <a:pathLst>
              <a:path w="1485" h="9285">
                <a:moveTo>
                  <a:pt x="53" y="1581"/>
                </a:moveTo>
                <a:cubicBezTo>
                  <a:pt x="83" y="2169"/>
                  <a:pt x="128" y="2764"/>
                  <a:pt x="196" y="3352"/>
                </a:cubicBezTo>
                <a:cubicBezTo>
                  <a:pt x="257" y="3939"/>
                  <a:pt x="333" y="4527"/>
                  <a:pt x="431" y="5114"/>
                </a:cubicBezTo>
                <a:cubicBezTo>
                  <a:pt x="522" y="5702"/>
                  <a:pt x="636" y="6282"/>
                  <a:pt x="764" y="6862"/>
                </a:cubicBezTo>
                <a:cubicBezTo>
                  <a:pt x="772" y="6884"/>
                  <a:pt x="780" y="6907"/>
                  <a:pt x="780" y="6930"/>
                </a:cubicBezTo>
                <a:cubicBezTo>
                  <a:pt x="772" y="6816"/>
                  <a:pt x="757" y="6696"/>
                  <a:pt x="749" y="6583"/>
                </a:cubicBezTo>
                <a:cubicBezTo>
                  <a:pt x="749" y="6560"/>
                  <a:pt x="749" y="6538"/>
                  <a:pt x="749" y="6523"/>
                </a:cubicBezTo>
                <a:cubicBezTo>
                  <a:pt x="643" y="6048"/>
                  <a:pt x="552" y="5581"/>
                  <a:pt x="477" y="5107"/>
                </a:cubicBezTo>
                <a:cubicBezTo>
                  <a:pt x="378" y="4519"/>
                  <a:pt x="295" y="3939"/>
                  <a:pt x="227" y="3344"/>
                </a:cubicBezTo>
                <a:cubicBezTo>
                  <a:pt x="159" y="2757"/>
                  <a:pt x="106" y="2169"/>
                  <a:pt x="68" y="1574"/>
                </a:cubicBezTo>
                <a:cubicBezTo>
                  <a:pt x="53" y="1280"/>
                  <a:pt x="37" y="986"/>
                  <a:pt x="22" y="693"/>
                </a:cubicBezTo>
                <a:cubicBezTo>
                  <a:pt x="15" y="459"/>
                  <a:pt x="7" y="233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3"/>
                  <a:pt x="7" y="459"/>
                  <a:pt x="7" y="693"/>
                </a:cubicBezTo>
                <a:cubicBezTo>
                  <a:pt x="22" y="986"/>
                  <a:pt x="30" y="1280"/>
                  <a:pt x="53" y="1581"/>
                </a:cubicBezTo>
              </a:path>
              <a:path w="1485" h="9285">
                <a:moveTo>
                  <a:pt x="1222" y="8522"/>
                </a:moveTo>
                <a:cubicBezTo>
                  <a:pt x="1305" y="8779"/>
                  <a:pt x="1387" y="9035"/>
                  <a:pt x="1485" y="9285"/>
                </a:cubicBezTo>
                <a:cubicBezTo>
                  <a:pt x="1485" y="9232"/>
                  <a:pt x="1485" y="9171"/>
                  <a:pt x="1485" y="9119"/>
                </a:cubicBezTo>
                <a:cubicBezTo>
                  <a:pt x="1485" y="9111"/>
                  <a:pt x="1485" y="9096"/>
                  <a:pt x="1485" y="9088"/>
                </a:cubicBezTo>
                <a:cubicBezTo>
                  <a:pt x="1417" y="8892"/>
                  <a:pt x="1350" y="8696"/>
                  <a:pt x="1290" y="8500"/>
                </a:cubicBezTo>
                <a:cubicBezTo>
                  <a:pt x="1110" y="7942"/>
                  <a:pt x="952" y="7368"/>
                  <a:pt x="825" y="6795"/>
                </a:cubicBezTo>
                <a:cubicBezTo>
                  <a:pt x="840" y="6953"/>
                  <a:pt x="855" y="7112"/>
                  <a:pt x="877" y="7270"/>
                </a:cubicBezTo>
                <a:cubicBezTo>
                  <a:pt x="982" y="7692"/>
                  <a:pt x="1095" y="8107"/>
                  <a:pt x="1222" y="8522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72" name="textbox 210"/>
          <p:cNvSpPr/>
          <p:nvPr/>
        </p:nvSpPr>
        <p:spPr>
          <a:xfrm>
            <a:off x="454025" y="1273175"/>
            <a:ext cx="10714355" cy="306070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108000"/>
              </a:lnSpc>
            </a:pPr>
            <a:endParaRPr altLang="Arial" dirty="0" sz="1000" lang="Arial"/>
          </a:p>
          <a:p>
            <a:pPr algn="l" eaLnBrk="0" rtl="0">
              <a:lnSpc>
                <a:spcPct val="109000"/>
              </a:lnSpc>
            </a:pPr>
            <a:endParaRPr altLang="Arial" dirty="0" sz="1000" lang="Arial"/>
          </a:p>
          <a:p>
            <a:pPr algn="l" eaLnBrk="0" rtl="0">
              <a:lnSpc>
                <a:spcPct val="109000"/>
              </a:lnSpc>
            </a:pPr>
            <a:endParaRPr altLang="Arial" dirty="0" sz="1000" lang="Arial"/>
          </a:p>
          <a:p>
            <a:pPr algn="l" eaLnBrk="0" rtl="0">
              <a:lnSpc>
                <a:spcPct val="109000"/>
              </a:lnSpc>
            </a:pPr>
            <a:endParaRPr altLang="Arial" dirty="0" sz="1000" lang="Arial"/>
          </a:p>
          <a:p>
            <a:pPr algn="l" eaLnBrk="0" rtl="0">
              <a:lnSpc>
                <a:spcPct val="109000"/>
              </a:lnSpc>
            </a:pPr>
            <a:endParaRPr altLang="Arial" dirty="0" sz="1000" lang="Arial"/>
          </a:p>
          <a:p>
            <a:pPr algn="l" eaLnBrk="0" rtl="0">
              <a:lnSpc>
                <a:spcPct val="109000"/>
              </a:lnSpc>
            </a:pPr>
            <a:endParaRPr altLang="Arial" dirty="0" sz="1000" lang="Arial"/>
          </a:p>
          <a:p>
            <a:pPr algn="l" eaLnBrk="0" rtl="0">
              <a:lnSpc>
                <a:spcPct val="109000"/>
              </a:lnSpc>
            </a:pPr>
            <a:endParaRPr altLang="Arial" dirty="0" sz="1000" lang="Arial"/>
          </a:p>
          <a:p>
            <a:pPr algn="l" eaLnBrk="0" rtl="0">
              <a:lnSpc>
                <a:spcPct val="109000"/>
              </a:lnSpc>
            </a:pPr>
            <a:endParaRPr altLang="Arial" dirty="0" sz="1000" lang="Arial"/>
          </a:p>
          <a:p>
            <a:pPr algn="l" eaLnBrk="0" marL="160199" rtl="0">
              <a:lnSpc>
                <a:spcPct val="85000"/>
              </a:lnSpc>
              <a:spcBef>
                <a:spcPts val="5"/>
              </a:spcBef>
              <a:tabLst>
                <a:tab algn="l" pos="184150"/>
              </a:tabLst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Пальчиковые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гимнастика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aseline="15433" dirty="0" sz="2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17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исценировка</a:t>
            </a:r>
            <a:r>
              <a:rPr dirty="0" sz="18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стихов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потешек,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сказок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помощи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пальцев,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"пальчиковый</a:t>
            </a:r>
            <a:endParaRPr altLang="Times New Roman" dirty="0" sz="1800" lang="Times New Roman"/>
          </a:p>
        </p:txBody>
      </p:sp>
      <p:pic>
        <p:nvPicPr>
          <p:cNvPr id="2097265" name="picture 211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614224" y="2602264"/>
            <a:ext cx="165507" cy="129567"/>
          </a:xfrm>
          <a:prstGeom prst="rect"/>
        </p:spPr>
      </p:pic>
      <p:sp>
        <p:nvSpPr>
          <p:cNvPr id="1048673" name="path"/>
          <p:cNvSpPr/>
          <p:nvPr/>
        </p:nvSpPr>
        <p:spPr>
          <a:xfrm>
            <a:off x="466725" y="1285875"/>
            <a:ext cx="171450" cy="3028950"/>
          </a:xfrm>
          <a:custGeom>
            <a:avLst/>
            <a:ahLst/>
            <a:rect l="0" t="0" r="0" b="0"/>
            <a:pathLst>
              <a:path w="270" h="4770">
                <a:moveTo>
                  <a:pt x="127" y="4770"/>
                </a:moveTo>
                <a:cubicBezTo>
                  <a:pt x="112" y="4679"/>
                  <a:pt x="105" y="4589"/>
                  <a:pt x="97" y="4498"/>
                </a:cubicBezTo>
                <a:cubicBezTo>
                  <a:pt x="60" y="3993"/>
                  <a:pt x="37" y="3496"/>
                  <a:pt x="37" y="2999"/>
                </a:cubicBezTo>
                <a:cubicBezTo>
                  <a:pt x="37" y="2494"/>
                  <a:pt x="60" y="1997"/>
                  <a:pt x="97" y="1492"/>
                </a:cubicBezTo>
                <a:cubicBezTo>
                  <a:pt x="112" y="1243"/>
                  <a:pt x="135" y="994"/>
                  <a:pt x="165" y="746"/>
                </a:cubicBezTo>
                <a:cubicBezTo>
                  <a:pt x="195" y="497"/>
                  <a:pt x="225" y="248"/>
                  <a:pt x="270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17" y="248"/>
                  <a:pt x="180" y="497"/>
                  <a:pt x="150" y="746"/>
                </a:cubicBezTo>
                <a:cubicBezTo>
                  <a:pt x="120" y="994"/>
                  <a:pt x="97" y="1243"/>
                  <a:pt x="75" y="1492"/>
                </a:cubicBezTo>
                <a:cubicBezTo>
                  <a:pt x="30" y="1989"/>
                  <a:pt x="7" y="2494"/>
                  <a:pt x="7" y="2999"/>
                </a:cubicBezTo>
                <a:cubicBezTo>
                  <a:pt x="0" y="3473"/>
                  <a:pt x="15" y="3956"/>
                  <a:pt x="52" y="4438"/>
                </a:cubicBezTo>
                <a:cubicBezTo>
                  <a:pt x="75" y="4543"/>
                  <a:pt x="97" y="4657"/>
                  <a:pt x="120" y="4762"/>
                </a:cubicBezTo>
                <a:cubicBezTo>
                  <a:pt x="120" y="4762"/>
                  <a:pt x="127" y="4770"/>
                  <a:pt x="127" y="4770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66" name="picture 213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504825" y="3943350"/>
            <a:ext cx="11363325" cy="2914649"/>
          </a:xfrm>
          <a:prstGeom prst="rect"/>
        </p:spPr>
      </p:pic>
      <p:sp>
        <p:nvSpPr>
          <p:cNvPr id="1048674" name="textbox 214"/>
          <p:cNvSpPr/>
          <p:nvPr/>
        </p:nvSpPr>
        <p:spPr>
          <a:xfrm>
            <a:off x="601524" y="2884026"/>
            <a:ext cx="9660255" cy="64008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1104"/>
              </a:lnSpc>
            </a:pPr>
            <a:endParaRPr altLang="Arial" dirty="0" sz="100" lang="Arial"/>
          </a:p>
          <a:p>
            <a:pPr algn="l" eaLnBrk="0" marL="338061" rtl="0">
              <a:lnSpc>
                <a:spcPct val="78000"/>
              </a:lnSpc>
            </a:pP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театр",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мелкой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моторики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стимулирует</a:t>
            </a:r>
            <a:r>
              <a:rPr dirty="0" sz="18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речевых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центров</a:t>
            </a:r>
            <a:r>
              <a:rPr dirty="0" sz="1800" kern="0" spc="-3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  <a:p>
            <a:pPr algn="l" eaLnBrk="0" rtl="0">
              <a:lnSpc>
                <a:spcPct val="101000"/>
              </a:lnSpc>
            </a:pPr>
            <a:endParaRPr altLang="Arial" dirty="0" sz="1100" lang="Arial"/>
          </a:p>
          <a:p>
            <a:pPr algn="l" eaLnBrk="0" marL="12700" rtl="0">
              <a:lnSpc>
                <a:spcPct val="84000"/>
              </a:lnSpc>
              <a:spcBef>
                <a:spcPts val="7"/>
              </a:spcBef>
              <a:tabLst>
                <a:tab algn="l" pos="177800"/>
              </a:tabLst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800" kern="0" spc="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Логоритмика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метод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двигательной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сферы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ребенк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</a:t>
            </a:r>
            <a:r>
              <a:rPr dirty="0" sz="18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сочетании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словом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музыкой</a:t>
            </a:r>
            <a:r>
              <a:rPr dirty="0" sz="1800" kern="0" spc="-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</p:txBody>
      </p:sp>
      <p:pic>
        <p:nvPicPr>
          <p:cNvPr id="2097267" name="picture 215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614224" y="3279428"/>
            <a:ext cx="165507" cy="129567"/>
          </a:xfrm>
          <a:prstGeom prst="rect"/>
        </p:spPr>
      </p:pic>
      <p:sp>
        <p:nvSpPr>
          <p:cNvPr id="1048675" name="textbox 216"/>
          <p:cNvSpPr/>
          <p:nvPr/>
        </p:nvSpPr>
        <p:spPr>
          <a:xfrm>
            <a:off x="601524" y="1912273"/>
            <a:ext cx="10144759" cy="534034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0277"/>
              </a:lnSpc>
            </a:pPr>
            <a:endParaRPr altLang="Arial" dirty="0" sz="100" lang="Arial"/>
          </a:p>
          <a:p>
            <a:pPr algn="l" eaLnBrk="0" marL="12700" rtl="0">
              <a:lnSpc>
                <a:spcPct val="84000"/>
              </a:lnSpc>
              <a:tabLst>
                <a:tab algn="l" pos="177800"/>
              </a:tabLst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800" kern="0" spc="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Артикуляционная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гимнастика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направлена</a:t>
            </a:r>
            <a:r>
              <a:rPr dirty="0" sz="18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органов</a:t>
            </a:r>
            <a:r>
              <a:rPr dirty="0" sz="18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речи,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помогает</a:t>
            </a:r>
            <a:r>
              <a:rPr dirty="0" sz="18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укрепить</a:t>
            </a:r>
            <a:r>
              <a:rPr dirty="0" sz="18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речевые</a:t>
            </a:r>
            <a:endParaRPr altLang="Times New Roman" dirty="0" sz="1800" lang="Times New Roman"/>
          </a:p>
          <a:p>
            <a:pPr algn="l" eaLnBrk="0" marL="341724" rtl="0">
              <a:lnSpc>
                <a:spcPct val="79000"/>
              </a:lnSpc>
              <a:spcBef>
                <a:spcPts val="472"/>
              </a:spcBef>
            </a:pP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мышцы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подготавливае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базу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чистого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звукопроизношения</a:t>
            </a:r>
            <a:r>
              <a:rPr dirty="0" sz="1800" kern="0" spc="-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</p:txBody>
      </p:sp>
      <p:pic>
        <p:nvPicPr>
          <p:cNvPr id="2097268" name="picture 217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614224" y="1924973"/>
            <a:ext cx="165507" cy="129567"/>
          </a:xfrm>
          <a:prstGeom prst="rect"/>
        </p:spPr>
      </p:pic>
      <p:sp>
        <p:nvSpPr>
          <p:cNvPr id="1048676" name="textbox 218"/>
          <p:cNvSpPr/>
          <p:nvPr/>
        </p:nvSpPr>
        <p:spPr>
          <a:xfrm>
            <a:off x="2931172" y="782366"/>
            <a:ext cx="7075169" cy="45085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66700"/>
              </a:lnSpc>
            </a:pPr>
            <a:endParaRPr altLang="Arial" dirty="0" sz="100" lang="Arial"/>
          </a:p>
          <a:p>
            <a:pPr algn="l" eaLnBrk="0" marL="12700" rtl="0">
              <a:lnSpc>
                <a:spcPct val="78000"/>
              </a:lnSpc>
            </a:pPr>
            <a:r>
              <a:rPr b="1" dirty="0" sz="3600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Здоровьесберегающие</a:t>
            </a:r>
            <a:r>
              <a:rPr dirty="0" sz="3600" kern="0" spc="4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</a:t>
            </a:r>
            <a:r>
              <a:rPr b="1" dirty="0" sz="3600" kern="0" spc="-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нологии</a:t>
            </a:r>
            <a:endParaRPr altLang="Times New Roman" dirty="0" sz="3600" lang="Times New Roman"/>
          </a:p>
        </p:txBody>
      </p:sp>
      <p:sp>
        <p:nvSpPr>
          <p:cNvPr id="1048677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78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69" name="picture 22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sp>
        <p:nvSpPr>
          <p:cNvPr id="1048679" name="path"/>
          <p:cNvSpPr/>
          <p:nvPr/>
        </p:nvSpPr>
        <p:spPr>
          <a:xfrm>
            <a:off x="0" y="2571750"/>
            <a:ext cx="771525" cy="2905125"/>
          </a:xfrm>
          <a:custGeom>
            <a:avLst/>
            <a:ahLst/>
            <a:rect l="0" t="0" r="0" b="0"/>
            <a:pathLst>
              <a:path w="1215" h="4575">
                <a:moveTo>
                  <a:pt x="165" y="990"/>
                </a:moveTo>
                <a:cubicBezTo>
                  <a:pt x="150" y="851"/>
                  <a:pt x="142" y="720"/>
                  <a:pt x="127" y="582"/>
                </a:cubicBezTo>
                <a:cubicBezTo>
                  <a:pt x="82" y="393"/>
                  <a:pt x="45" y="196"/>
                  <a:pt x="0" y="0"/>
                </a:cubicBezTo>
                <a:cubicBezTo>
                  <a:pt x="0" y="254"/>
                  <a:pt x="0" y="254"/>
                  <a:pt x="0" y="254"/>
                </a:cubicBezTo>
                <a:cubicBezTo>
                  <a:pt x="45" y="465"/>
                  <a:pt x="97" y="684"/>
                  <a:pt x="150" y="902"/>
                </a:cubicBezTo>
                <a:cubicBezTo>
                  <a:pt x="150" y="931"/>
                  <a:pt x="157" y="960"/>
                  <a:pt x="165" y="990"/>
                </a:cubicBezTo>
              </a:path>
              <a:path w="1215" h="4575">
                <a:moveTo>
                  <a:pt x="827" y="3456"/>
                </a:moveTo>
                <a:cubicBezTo>
                  <a:pt x="949" y="3834"/>
                  <a:pt x="1071" y="4204"/>
                  <a:pt x="1207" y="4575"/>
                </a:cubicBezTo>
                <a:cubicBezTo>
                  <a:pt x="1207" y="4509"/>
                  <a:pt x="1207" y="4451"/>
                  <a:pt x="1215" y="4386"/>
                </a:cubicBezTo>
                <a:cubicBezTo>
                  <a:pt x="1100" y="4073"/>
                  <a:pt x="992" y="3754"/>
                  <a:pt x="891" y="3434"/>
                </a:cubicBezTo>
                <a:cubicBezTo>
                  <a:pt x="626" y="2606"/>
                  <a:pt x="403" y="1764"/>
                  <a:pt x="210" y="915"/>
                </a:cubicBezTo>
                <a:cubicBezTo>
                  <a:pt x="224" y="1060"/>
                  <a:pt x="238" y="1212"/>
                  <a:pt x="253" y="1357"/>
                </a:cubicBezTo>
                <a:cubicBezTo>
                  <a:pt x="425" y="2062"/>
                  <a:pt x="612" y="2766"/>
                  <a:pt x="827" y="3456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80" name="path"/>
          <p:cNvSpPr/>
          <p:nvPr/>
        </p:nvSpPr>
        <p:spPr>
          <a:xfrm>
            <a:off x="104775" y="3200400"/>
            <a:ext cx="819150" cy="3333750"/>
          </a:xfrm>
          <a:custGeom>
            <a:avLst/>
            <a:ahLst/>
            <a:rect l="0" t="0" r="0" b="0"/>
            <a:pathLst>
              <a:path w="1290" h="5250">
                <a:moveTo>
                  <a:pt x="1174" y="4799"/>
                </a:moveTo>
                <a:cubicBezTo>
                  <a:pt x="1050" y="4493"/>
                  <a:pt x="942" y="4188"/>
                  <a:pt x="840" y="3882"/>
                </a:cubicBezTo>
                <a:cubicBezTo>
                  <a:pt x="608" y="3177"/>
                  <a:pt x="427" y="2450"/>
                  <a:pt x="289" y="1716"/>
                </a:cubicBezTo>
                <a:cubicBezTo>
                  <a:pt x="210" y="1272"/>
                  <a:pt x="144" y="821"/>
                  <a:pt x="86" y="370"/>
                </a:cubicBezTo>
                <a:cubicBezTo>
                  <a:pt x="57" y="247"/>
                  <a:pt x="28" y="123"/>
                  <a:pt x="0" y="0"/>
                </a:cubicBezTo>
                <a:cubicBezTo>
                  <a:pt x="57" y="574"/>
                  <a:pt x="137" y="1156"/>
                  <a:pt x="239" y="1723"/>
                </a:cubicBezTo>
                <a:cubicBezTo>
                  <a:pt x="369" y="2465"/>
                  <a:pt x="550" y="3192"/>
                  <a:pt x="775" y="3904"/>
                </a:cubicBezTo>
                <a:cubicBezTo>
                  <a:pt x="891" y="4261"/>
                  <a:pt x="1021" y="4610"/>
                  <a:pt x="1159" y="4951"/>
                </a:cubicBezTo>
                <a:cubicBezTo>
                  <a:pt x="1203" y="5053"/>
                  <a:pt x="1246" y="5148"/>
                  <a:pt x="1290" y="5250"/>
                </a:cubicBezTo>
                <a:cubicBezTo>
                  <a:pt x="1275" y="5213"/>
                  <a:pt x="1268" y="5184"/>
                  <a:pt x="1261" y="5148"/>
                </a:cubicBezTo>
                <a:cubicBezTo>
                  <a:pt x="1224" y="5031"/>
                  <a:pt x="1195" y="4915"/>
                  <a:pt x="1174" y="4799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81" name="path"/>
          <p:cNvSpPr/>
          <p:nvPr/>
        </p:nvSpPr>
        <p:spPr>
          <a:xfrm>
            <a:off x="28575" y="0"/>
            <a:ext cx="495300" cy="4400550"/>
          </a:xfrm>
          <a:custGeom>
            <a:avLst/>
            <a:ahLst/>
            <a:rect l="0" t="0" r="0" b="0"/>
            <a:pathLst>
              <a:path w="780" h="6930">
                <a:moveTo>
                  <a:pt x="53" y="1581"/>
                </a:moveTo>
                <a:cubicBezTo>
                  <a:pt x="83" y="2169"/>
                  <a:pt x="128" y="2764"/>
                  <a:pt x="196" y="3352"/>
                </a:cubicBezTo>
                <a:cubicBezTo>
                  <a:pt x="257" y="3939"/>
                  <a:pt x="333" y="4527"/>
                  <a:pt x="431" y="5114"/>
                </a:cubicBezTo>
                <a:cubicBezTo>
                  <a:pt x="522" y="5702"/>
                  <a:pt x="636" y="6282"/>
                  <a:pt x="764" y="6862"/>
                </a:cubicBezTo>
                <a:cubicBezTo>
                  <a:pt x="772" y="6884"/>
                  <a:pt x="780" y="6907"/>
                  <a:pt x="780" y="6930"/>
                </a:cubicBezTo>
                <a:cubicBezTo>
                  <a:pt x="772" y="6816"/>
                  <a:pt x="757" y="6696"/>
                  <a:pt x="749" y="6583"/>
                </a:cubicBezTo>
                <a:cubicBezTo>
                  <a:pt x="749" y="6560"/>
                  <a:pt x="749" y="6538"/>
                  <a:pt x="749" y="6523"/>
                </a:cubicBezTo>
                <a:cubicBezTo>
                  <a:pt x="643" y="6048"/>
                  <a:pt x="552" y="5581"/>
                  <a:pt x="477" y="5107"/>
                </a:cubicBezTo>
                <a:cubicBezTo>
                  <a:pt x="378" y="4519"/>
                  <a:pt x="295" y="3939"/>
                  <a:pt x="227" y="3344"/>
                </a:cubicBezTo>
                <a:cubicBezTo>
                  <a:pt x="159" y="2757"/>
                  <a:pt x="106" y="2169"/>
                  <a:pt x="68" y="1574"/>
                </a:cubicBezTo>
                <a:cubicBezTo>
                  <a:pt x="53" y="1280"/>
                  <a:pt x="37" y="986"/>
                  <a:pt x="22" y="693"/>
                </a:cubicBezTo>
                <a:cubicBezTo>
                  <a:pt x="15" y="459"/>
                  <a:pt x="7" y="233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3"/>
                  <a:pt x="7" y="459"/>
                  <a:pt x="7" y="693"/>
                </a:cubicBezTo>
                <a:cubicBezTo>
                  <a:pt x="22" y="986"/>
                  <a:pt x="30" y="1280"/>
                  <a:pt x="53" y="1581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70" name="picture 22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962025" y="6324600"/>
            <a:ext cx="285750" cy="533399"/>
          </a:xfrm>
          <a:prstGeom prst="rect"/>
        </p:spPr>
      </p:pic>
      <p:pic>
        <p:nvPicPr>
          <p:cNvPr id="2097271" name="picture 22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771525" y="1400175"/>
            <a:ext cx="2076450" cy="5457824"/>
          </a:xfrm>
          <a:prstGeom prst="rect"/>
        </p:spPr>
      </p:pic>
      <p:pic>
        <p:nvPicPr>
          <p:cNvPr id="2097272" name="picture 227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466725" y="1285875"/>
            <a:ext cx="1914525" cy="5572124"/>
          </a:xfrm>
          <a:prstGeom prst="rect"/>
        </p:spPr>
      </p:pic>
      <p:sp>
        <p:nvSpPr>
          <p:cNvPr id="1048682" name="textbox 228"/>
          <p:cNvSpPr/>
          <p:nvPr/>
        </p:nvSpPr>
        <p:spPr>
          <a:xfrm>
            <a:off x="624968" y="1656572"/>
            <a:ext cx="7673975" cy="426465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3989"/>
              </a:lnSpc>
            </a:pPr>
            <a:endParaRPr altLang="Arial" dirty="0" sz="100" lang="Arial"/>
          </a:p>
          <a:p>
            <a:pPr algn="l" eaLnBrk="0" marL="25321" rtl="0">
              <a:lnSpc>
                <a:spcPct val="85000"/>
              </a:lnSpc>
            </a:pP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</a:t>
            </a:r>
            <a:r>
              <a:rPr dirty="0" sz="1500" kern="0" spc="2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последние</a:t>
            </a:r>
            <a:r>
              <a:rPr dirty="0" sz="1500" kern="0" spc="2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годы,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отмечается</a:t>
            </a:r>
            <a:r>
              <a:rPr dirty="0" sz="15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увеличение</a:t>
            </a:r>
            <a:r>
              <a:rPr dirty="0" sz="1500" kern="0" spc="2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количества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детей,</a:t>
            </a:r>
            <a:r>
              <a:rPr dirty="0" sz="1500" kern="0" spc="2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имеющих</a:t>
            </a:r>
            <a:endParaRPr altLang="Corbel" dirty="0" sz="1500" lang="Corbel"/>
          </a:p>
          <a:p>
            <a:pPr algn="l" eaLnBrk="0" marL="22917" rtl="0">
              <a:lnSpc>
                <a:spcPct val="85000"/>
              </a:lnSpc>
              <a:spcBef>
                <a:spcPts val="348"/>
              </a:spcBef>
            </a:pP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различные</a:t>
            </a:r>
            <a:r>
              <a:rPr dirty="0" sz="1500" kern="0" spc="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рече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вые</a:t>
            </a:r>
            <a:r>
              <a:rPr dirty="0" sz="1500" kern="0" spc="3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нарушения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традиционные</a:t>
            </a:r>
            <a:r>
              <a:rPr dirty="0" sz="1500" kern="0" spc="2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методы</a:t>
            </a:r>
            <a:r>
              <a:rPr dirty="0" sz="15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не</a:t>
            </a:r>
            <a:r>
              <a:rPr dirty="0" sz="1500" kern="0" spc="2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всегда</a:t>
            </a:r>
            <a:r>
              <a:rPr dirty="0" sz="15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бывают</a:t>
            </a:r>
            <a:endParaRPr altLang="Corbel" dirty="0" sz="1500" lang="Corbel"/>
          </a:p>
          <a:p>
            <a:pPr algn="l" eaLnBrk="0" indent="-5225" marL="22917" rtl="0">
              <a:lnSpc>
                <a:spcPct val="97000"/>
              </a:lnSpc>
              <a:spcBef>
                <a:spcPts val="415"/>
              </a:spcBef>
            </a:pP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эффективны</a:t>
            </a:r>
            <a:r>
              <a:rPr dirty="0" sz="1500" kern="0" spc="-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r>
              <a:rPr dirty="0" sz="1500" kern="0" spc="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Поэтому</a:t>
            </a:r>
            <a:r>
              <a:rPr dirty="0" sz="1500" kern="0" spc="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педагоги</a:t>
            </a:r>
            <a:r>
              <a:rPr dirty="0" sz="15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дошкольных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учреждений</a:t>
            </a:r>
            <a:r>
              <a:rPr dirty="0" sz="15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используют</a:t>
            </a:r>
            <a:r>
              <a:rPr dirty="0" sz="1500" kern="0" spc="2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</a:t>
            </a:r>
            <a:r>
              <a:rPr dirty="0" sz="15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    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работе</a:t>
            </a:r>
            <a:r>
              <a:rPr dirty="0" sz="1500" kern="0" spc="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нетрадиционные</a:t>
            </a:r>
            <a:r>
              <a:rPr dirty="0" sz="1500" kern="0" spc="2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методы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</a:t>
            </a:r>
            <a:r>
              <a:rPr dirty="0" sz="1500" kern="0" spc="1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техн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ологии</a:t>
            </a:r>
            <a:r>
              <a:rPr dirty="0" sz="1500" kern="0" spc="2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развития</a:t>
            </a:r>
            <a:r>
              <a:rPr dirty="0" sz="1500" kern="0" spc="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речи</a:t>
            </a:r>
            <a:r>
              <a:rPr dirty="0" sz="1500" kern="0" spc="-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endParaRPr altLang="Corbel" dirty="0" sz="1500" lang="Corbel"/>
          </a:p>
          <a:p>
            <a:pPr algn="l" eaLnBrk="0" marL="18710" rtl="0">
              <a:lnSpc>
                <a:spcPct val="90000"/>
              </a:lnSpc>
              <a:spcBef>
                <a:spcPts val="1400"/>
              </a:spcBef>
            </a:pPr>
            <a:r>
              <a:rPr dirty="0" sz="1500" kern="0" spc="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Одна</a:t>
            </a:r>
            <a:r>
              <a:rPr dirty="0" sz="1500" kern="0" spc="2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из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таких</a:t>
            </a:r>
            <a:r>
              <a:rPr dirty="0" sz="1500" kern="0" spc="2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технологий</a:t>
            </a:r>
            <a:r>
              <a:rPr dirty="0" sz="1500" kern="0" spc="1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–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э</a:t>
            </a:r>
            <a:r>
              <a:rPr dirty="0" sz="15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то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b="1" dirty="0" sz="1500" i="1" kern="0" spc="8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ЛЕГО</a:t>
            </a:r>
            <a:r>
              <a:rPr dirty="0" sz="1500" kern="0" spc="-29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sz="1500" i="1" kern="0" spc="8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-технология</a:t>
            </a:r>
            <a:r>
              <a:rPr dirty="0" sz="1500" kern="0" spc="-290">
                <a:solidFill>
                  <a:srgbClr val="404040">
                    <a:alpha val="10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r>
              <a:rPr dirty="0" sz="15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r>
              <a:rPr dirty="0" sz="1500" kern="0" spc="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Эта</a:t>
            </a:r>
            <a:r>
              <a:rPr dirty="0" sz="1500" kern="0" spc="2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технология</a:t>
            </a:r>
            <a:endParaRPr altLang="Corbel" dirty="0" sz="1500" lang="Corbel"/>
          </a:p>
          <a:p>
            <a:pPr algn="l" eaLnBrk="0" indent="-200" marL="17908" rtl="0">
              <a:lnSpc>
                <a:spcPct val="97000"/>
              </a:lnSpc>
              <a:spcBef>
                <a:spcPts val="247"/>
              </a:spcBef>
            </a:pP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объединяет</a:t>
            </a:r>
            <a:r>
              <a:rPr dirty="0" sz="1500" kern="0" spc="2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элементы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игры</a:t>
            </a:r>
            <a:r>
              <a:rPr dirty="0" sz="1500" kern="0" spc="3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</a:t>
            </a:r>
            <a:r>
              <a:rPr dirty="0" sz="1500" kern="0" spc="2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эксперим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ентированием,</a:t>
            </a:r>
            <a:r>
              <a:rPr dirty="0" sz="1500" kern="0" spc="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а,</a:t>
            </a:r>
            <a:r>
              <a:rPr dirty="0" sz="1500" kern="0" spc="2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следовательно,</a:t>
            </a:r>
            <a:r>
              <a:rPr dirty="0" sz="15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активизирует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мыслительно</a:t>
            </a:r>
            <a:r>
              <a:rPr dirty="0" sz="1500" kern="0" spc="-1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-</a:t>
            </a:r>
            <a:r>
              <a:rPr dirty="0" sz="1500" kern="0" spc="-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речевую</a:t>
            </a:r>
            <a:r>
              <a:rPr dirty="0" sz="1500" kern="0" spc="2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деятельност</a:t>
            </a:r>
            <a:r>
              <a:rPr dirty="0" sz="15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ь</a:t>
            </a:r>
            <a:r>
              <a:rPr dirty="0" sz="1500" kern="0" spc="1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дошкольников</a:t>
            </a:r>
            <a:r>
              <a:rPr dirty="0" sz="1500" kern="0" spc="-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endParaRPr altLang="Corbel" dirty="0" sz="1500" lang="Corbel"/>
          </a:p>
          <a:p>
            <a:pPr algn="just" eaLnBrk="0" indent="42124" marL="22717" rtl="0">
              <a:lnSpc>
                <a:spcPct val="101000"/>
              </a:lnSpc>
              <a:spcBef>
                <a:spcPts val="1398"/>
              </a:spcBef>
            </a:pPr>
            <a:r>
              <a:rPr b="1" dirty="0" sz="1500" kern="0" spc="14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ЛЕГО</a:t>
            </a:r>
            <a:r>
              <a:rPr dirty="0" sz="1500" kern="0" spc="3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500" kern="0" spc="14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–</a:t>
            </a:r>
            <a:r>
              <a:rPr dirty="0" sz="1500" kern="0" spc="-2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500" kern="0" spc="14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технология</a:t>
            </a:r>
            <a:r>
              <a:rPr dirty="0" sz="1500" kern="0" spc="31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1500" kern="0" spc="14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–</a:t>
            </a:r>
            <a:r>
              <a:rPr dirty="0" sz="1500" kern="0" spc="3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это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средство</a:t>
            </a:r>
            <a:r>
              <a:rPr dirty="0" sz="1500" kern="0" spc="2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развивающего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обучения,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стимулирует</a:t>
            </a:r>
            <a:r>
              <a:rPr dirty="0" sz="15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познавательную</a:t>
            </a:r>
            <a:r>
              <a:rPr dirty="0" sz="1500" kern="0" spc="2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деятельность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детей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дошкольного</a:t>
            </a:r>
            <a:r>
              <a:rPr dirty="0" sz="1500" kern="0" spc="2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во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зраста,</a:t>
            </a:r>
            <a:r>
              <a:rPr dirty="0" sz="15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способствует</a:t>
            </a:r>
            <a:r>
              <a:rPr dirty="0" sz="15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воспитанию</a:t>
            </a:r>
            <a:r>
              <a:rPr dirty="0" sz="1500" kern="0" spc="2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социально</a:t>
            </a:r>
            <a:r>
              <a:rPr dirty="0" sz="1500" kern="0" spc="2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активной</a:t>
            </a:r>
            <a:r>
              <a:rPr dirty="0" sz="1500" kern="0" spc="1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личности</a:t>
            </a:r>
            <a:r>
              <a:rPr dirty="0" sz="1500" kern="0" spc="2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</a:t>
            </a:r>
            <a:r>
              <a:rPr dirty="0" sz="1500" kern="0" spc="3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высокой</a:t>
            </a:r>
            <a:r>
              <a:rPr dirty="0" sz="1500" kern="0" spc="2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тепенью</a:t>
            </a:r>
            <a:r>
              <a:rPr dirty="0" sz="1500" kern="0" spc="1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свободы</a:t>
            </a:r>
            <a:endParaRPr altLang="Corbel" dirty="0" sz="1500" lang="Corbel"/>
          </a:p>
          <a:p>
            <a:pPr algn="l" eaLnBrk="0" indent="-200" marL="12900" rtl="0">
              <a:lnSpc>
                <a:spcPct val="95000"/>
              </a:lnSpc>
              <a:spcBef>
                <a:spcPts val="319"/>
              </a:spcBef>
            </a:pP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мышления,</a:t>
            </a:r>
            <a:r>
              <a:rPr dirty="0" sz="15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развития</a:t>
            </a:r>
            <a:r>
              <a:rPr dirty="0" sz="1500" kern="0" spc="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самостоятельн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ости,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способности</a:t>
            </a:r>
            <a:r>
              <a:rPr dirty="0" sz="1500" kern="0" spc="2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решать</a:t>
            </a:r>
            <a:r>
              <a:rPr dirty="0" sz="1500" kern="0" spc="2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любые</a:t>
            </a:r>
            <a:r>
              <a:rPr dirty="0" sz="15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        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задачи</a:t>
            </a:r>
            <a:r>
              <a:rPr dirty="0" sz="1500" kern="0" spc="3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творчески</a:t>
            </a:r>
            <a:r>
              <a:rPr dirty="0" sz="1500" kern="0" spc="-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endParaRPr altLang="Corbel" dirty="0" sz="1500" lang="Corbel"/>
          </a:p>
          <a:p>
            <a:pPr algn="l" eaLnBrk="0" indent="42124" marL="22717" rtl="0">
              <a:lnSpc>
                <a:spcPct val="97000"/>
              </a:lnSpc>
              <a:spcBef>
                <a:spcPts val="1390"/>
              </a:spcBef>
            </a:pPr>
            <a:r>
              <a:rPr b="1" dirty="0" sz="1500" kern="0" spc="15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ЛЕГО</a:t>
            </a:r>
            <a:r>
              <a:rPr dirty="0" sz="1500" kern="0" spc="-30">
                <a:solidFill>
                  <a:srgbClr val="40404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–</a:t>
            </a:r>
            <a:r>
              <a:rPr dirty="0" sz="1500" kern="0" spc="2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это</a:t>
            </a:r>
            <a:r>
              <a:rPr dirty="0" sz="15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не</a:t>
            </a:r>
            <a:r>
              <a:rPr dirty="0" sz="1500" kern="0" spc="2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просто</a:t>
            </a:r>
            <a:r>
              <a:rPr dirty="0" sz="1500" kern="0" spc="2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игрушка,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это</a:t>
            </a:r>
            <a:r>
              <a:rPr dirty="0" sz="1500" kern="0" spc="2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замечательный</a:t>
            </a:r>
            <a:r>
              <a:rPr dirty="0" sz="15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инструмент,</a:t>
            </a:r>
            <a:r>
              <a:rPr dirty="0" sz="1500" kern="0" spc="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                           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помогающий</a:t>
            </a:r>
            <a:r>
              <a:rPr dirty="0" sz="1500" kern="0" spc="2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увидеть</a:t>
            </a:r>
            <a:r>
              <a:rPr dirty="0" sz="1500" kern="0" spc="2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</a:t>
            </a:r>
            <a:r>
              <a:rPr dirty="0" sz="1500" kern="0" spc="2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понять</a:t>
            </a:r>
            <a:r>
              <a:rPr dirty="0" sz="15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внутренний</a:t>
            </a:r>
            <a:r>
              <a:rPr dirty="0" sz="1500" kern="0" spc="20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мир</a:t>
            </a:r>
            <a:r>
              <a:rPr dirty="0" sz="1500" kern="0" spc="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ребёнка,</a:t>
            </a:r>
            <a:r>
              <a:rPr dirty="0" sz="1500" kern="0" spc="2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его</a:t>
            </a:r>
            <a:endParaRPr altLang="Corbel" dirty="0" sz="1500" lang="Corbel"/>
          </a:p>
          <a:p>
            <a:pPr algn="l" eaLnBrk="0" marL="17708" rtl="0">
              <a:lnSpc>
                <a:spcPct val="88000"/>
              </a:lnSpc>
              <a:spcBef>
                <a:spcPts val="349"/>
              </a:spcBef>
            </a:pP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особенности,</a:t>
            </a:r>
            <a:r>
              <a:rPr dirty="0" sz="1500" kern="0" spc="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желания,</a:t>
            </a:r>
            <a:r>
              <a:rPr dirty="0" sz="1500" kern="0" spc="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возмож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ности,</a:t>
            </a:r>
            <a:r>
              <a:rPr dirty="0" sz="15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позволяющий</a:t>
            </a:r>
            <a:r>
              <a:rPr dirty="0" sz="1500" kern="0" spc="24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более</a:t>
            </a:r>
            <a:r>
              <a:rPr dirty="0" sz="1500" kern="0" spc="29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полно</a:t>
            </a:r>
            <a:endParaRPr altLang="Corbel" dirty="0" sz="1500" lang="Corbel"/>
          </a:p>
          <a:p>
            <a:pPr algn="l" eaLnBrk="0" marL="22917" rtl="0">
              <a:lnSpc>
                <a:spcPct val="85000"/>
              </a:lnSpc>
              <a:spcBef>
                <a:spcPts val="368"/>
              </a:spcBef>
            </a:pP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раскрыть</a:t>
            </a:r>
            <a:r>
              <a:rPr dirty="0" sz="1500" kern="0" spc="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его</a:t>
            </a:r>
            <a:r>
              <a:rPr dirty="0" sz="1500" kern="0" spc="2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личностные</a:t>
            </a:r>
            <a:r>
              <a:rPr dirty="0" sz="1500" kern="0" spc="2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качества,</a:t>
            </a:r>
            <a:r>
              <a:rPr dirty="0" sz="1500" kern="0" spc="28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понять</a:t>
            </a:r>
            <a:r>
              <a:rPr dirty="0" sz="1500" kern="0" spc="27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имеющиеся</a:t>
            </a:r>
            <a:r>
              <a:rPr dirty="0" sz="1500" kern="0" spc="23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у</a:t>
            </a:r>
            <a:r>
              <a:rPr dirty="0" sz="1500" kern="0" spc="1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него</a:t>
            </a:r>
            <a:r>
              <a:rPr dirty="0" sz="1500" kern="0" spc="12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трудности</a:t>
            </a:r>
            <a:r>
              <a:rPr dirty="0" sz="1500" kern="0" spc="-16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 </a:t>
            </a:r>
            <a:r>
              <a:rPr dirty="0" sz="1500" kern="0" spc="150">
                <a:solidFill>
                  <a:srgbClr val="404040">
                    <a:alpha val="100000"/>
                  </a:srgbClr>
                </a:solidFill>
                <a:latin typeface="Corbel"/>
                <a:ea typeface="Corbel"/>
                <a:cs typeface="Corbel"/>
              </a:rPr>
              <a:t>.</a:t>
            </a:r>
            <a:endParaRPr altLang="Corbel" dirty="0" sz="1500" lang="Corbel"/>
          </a:p>
        </p:txBody>
      </p:sp>
      <p:pic>
        <p:nvPicPr>
          <p:cNvPr id="2097273" name="picture 229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8467725" y="2438400"/>
            <a:ext cx="3657600" cy="2343150"/>
          </a:xfrm>
          <a:prstGeom prst="rect"/>
        </p:spPr>
      </p:pic>
      <p:sp>
        <p:nvSpPr>
          <p:cNvPr id="1048683" name="textbox 230"/>
          <p:cNvSpPr/>
          <p:nvPr/>
        </p:nvSpPr>
        <p:spPr>
          <a:xfrm>
            <a:off x="2674061" y="763047"/>
            <a:ext cx="4237990" cy="56832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0983"/>
              </a:lnSpc>
            </a:pPr>
            <a:endParaRPr altLang="Arial" dirty="0" sz="100" lang="Arial"/>
          </a:p>
          <a:p>
            <a:pPr algn="l" eaLnBrk="0" marL="12700" rtl="0">
              <a:lnSpc>
                <a:spcPct val="99000"/>
              </a:lnSpc>
            </a:pPr>
            <a:r>
              <a:rPr b="1" dirty="0" sz="3600" kern="0" spc="1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ЛЕГО</a:t>
            </a:r>
            <a:r>
              <a:rPr dirty="0" sz="3600" kern="0" spc="31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3600" kern="0" spc="1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-</a:t>
            </a:r>
            <a:r>
              <a:rPr dirty="0" sz="3600" kern="0" spc="2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3600" kern="0" spc="1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технология</a:t>
            </a:r>
            <a:endParaRPr altLang="Trebuchet MS" dirty="0" sz="3600" lang="Trebuchet MS"/>
          </a:p>
        </p:txBody>
      </p:sp>
      <p:sp>
        <p:nvSpPr>
          <p:cNvPr id="1048684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85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86" name="path"/>
          <p:cNvSpPr/>
          <p:nvPr/>
        </p:nvSpPr>
        <p:spPr>
          <a:xfrm>
            <a:off x="504825" y="4105275"/>
            <a:ext cx="76200" cy="514350"/>
          </a:xfrm>
          <a:custGeom>
            <a:avLst/>
            <a:ahLst/>
            <a:rect l="0" t="0" r="0" b="0"/>
            <a:pathLst>
              <a:path w="120" h="810">
                <a:moveTo>
                  <a:pt x="28" y="408"/>
                </a:moveTo>
                <a:cubicBezTo>
                  <a:pt x="56" y="545"/>
                  <a:pt x="91" y="673"/>
                  <a:pt x="120" y="810"/>
                </a:cubicBezTo>
                <a:cubicBezTo>
                  <a:pt x="98" y="651"/>
                  <a:pt x="84" y="491"/>
                  <a:pt x="70" y="332"/>
                </a:cubicBezTo>
                <a:cubicBezTo>
                  <a:pt x="70" y="332"/>
                  <a:pt x="63" y="325"/>
                  <a:pt x="63" y="325"/>
                </a:cubicBezTo>
                <a:cubicBezTo>
                  <a:pt x="42" y="219"/>
                  <a:pt x="21" y="106"/>
                  <a:pt x="0" y="0"/>
                </a:cubicBezTo>
                <a:cubicBezTo>
                  <a:pt x="0" y="15"/>
                  <a:pt x="0" y="37"/>
                  <a:pt x="0" y="60"/>
                </a:cubicBezTo>
                <a:cubicBezTo>
                  <a:pt x="7" y="174"/>
                  <a:pt x="21" y="295"/>
                  <a:pt x="28" y="408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74" name="picture 23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75" name="picture 23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pic>
        <p:nvPicPr>
          <p:cNvPr id="2097276" name="picture 23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466725" y="1285875"/>
            <a:ext cx="971550" cy="5572121"/>
          </a:xfrm>
          <a:prstGeom prst="rect"/>
        </p:spPr>
      </p:pic>
      <p:sp>
        <p:nvSpPr>
          <p:cNvPr id="1048687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88" name="path"/>
          <p:cNvSpPr/>
          <p:nvPr/>
        </p:nvSpPr>
        <p:spPr>
          <a:xfrm>
            <a:off x="971550" y="5895975"/>
            <a:ext cx="142875" cy="676275"/>
          </a:xfrm>
          <a:custGeom>
            <a:avLst/>
            <a:ahLst/>
            <a:rect l="0" t="0" r="0" b="0"/>
            <a:pathLst>
              <a:path w="225" h="1065">
                <a:moveTo>
                  <a:pt x="0" y="0"/>
                </a:moveTo>
                <a:cubicBezTo>
                  <a:pt x="0" y="226"/>
                  <a:pt x="15" y="453"/>
                  <a:pt x="54" y="672"/>
                </a:cubicBezTo>
                <a:cubicBezTo>
                  <a:pt x="85" y="740"/>
                  <a:pt x="108" y="815"/>
                  <a:pt x="139" y="883"/>
                </a:cubicBezTo>
                <a:cubicBezTo>
                  <a:pt x="170" y="944"/>
                  <a:pt x="193" y="1004"/>
                  <a:pt x="225" y="1065"/>
                </a:cubicBezTo>
                <a:cubicBezTo>
                  <a:pt x="217" y="1049"/>
                  <a:pt x="217" y="1034"/>
                  <a:pt x="209" y="1019"/>
                </a:cubicBezTo>
                <a:cubicBezTo>
                  <a:pt x="124" y="740"/>
                  <a:pt x="77" y="453"/>
                  <a:pt x="62" y="166"/>
                </a:cubicBezTo>
                <a:cubicBezTo>
                  <a:pt x="54" y="135"/>
                  <a:pt x="38" y="113"/>
                  <a:pt x="31" y="83"/>
                </a:cubicBezTo>
                <a:cubicBezTo>
                  <a:pt x="15" y="52"/>
                  <a:pt x="7" y="22"/>
                  <a:pt x="0" y="0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89" name="textbox 239"/>
          <p:cNvSpPr/>
          <p:nvPr/>
        </p:nvSpPr>
        <p:spPr>
          <a:xfrm>
            <a:off x="871037" y="2216697"/>
            <a:ext cx="10554334" cy="402399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2897"/>
              </a:lnSpc>
            </a:pPr>
            <a:endParaRPr altLang="Arial" dirty="0" sz="100" lang="Arial"/>
          </a:p>
          <a:p>
            <a:pPr algn="l" eaLnBrk="0" indent="-341812" marL="360676" rtl="0">
              <a:lnSpc>
                <a:spcPct val="89000"/>
              </a:lnSpc>
            </a:pPr>
            <a:r>
              <a:rPr b="1" dirty="0" sz="1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Синквейн</a:t>
            </a:r>
            <a:r>
              <a:rPr dirty="0" sz="1400" kern="0" spc="3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(от</a:t>
            </a:r>
            <a:r>
              <a:rPr dirty="0" sz="14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французского</a:t>
            </a:r>
            <a:r>
              <a:rPr dirty="0" sz="14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слова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dirty="0" sz="1400" kern="0" spc="-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cinq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»-пять)</a:t>
            </a:r>
            <a:r>
              <a:rPr dirty="0" sz="14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14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</a:t>
            </a:r>
            <a:r>
              <a:rPr dirty="0" sz="14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стихотворение,</a:t>
            </a:r>
            <a:r>
              <a:rPr dirty="0" sz="14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стоящее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dirty="0" sz="14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пяти</a:t>
            </a:r>
            <a:r>
              <a:rPr dirty="0" sz="14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строк.</a:t>
            </a:r>
            <a:r>
              <a:rPr dirty="0" sz="1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него</a:t>
            </a:r>
            <a:r>
              <a:rPr dirty="0" sz="1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есть</a:t>
            </a:r>
            <a:r>
              <a:rPr dirty="0" sz="14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свои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правила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         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написания</a:t>
            </a:r>
            <a:r>
              <a:rPr dirty="0" sz="1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нет</a:t>
            </a:r>
            <a:r>
              <a:rPr dirty="0" sz="14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рифмы.</a:t>
            </a:r>
            <a:endParaRPr altLang="Times New Roman" dirty="0" sz="1400" lang="Times New Roman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2000"/>
              </a:lnSpc>
            </a:pPr>
            <a:endParaRPr altLang="Arial" dirty="0" sz="1000" lang="Arial"/>
          </a:p>
          <a:p>
            <a:pPr algn="l" eaLnBrk="0" indent="-348338" marL="361038" rtl="0">
              <a:lnSpc>
                <a:spcPct val="89000"/>
              </a:lnSpc>
              <a:spcBef>
                <a:spcPts val="423"/>
              </a:spcBef>
            </a:pP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Чтобы</a:t>
            </a:r>
            <a:r>
              <a:rPr dirty="0" sz="14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составить</a:t>
            </a:r>
            <a:r>
              <a:rPr dirty="0" sz="14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синквейн,</a:t>
            </a:r>
            <a:r>
              <a:rPr dirty="0" sz="14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нужно</a:t>
            </a:r>
            <a:r>
              <a:rPr dirty="0" sz="14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научиться</a:t>
            </a:r>
            <a:r>
              <a:rPr dirty="0" sz="14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находить</a:t>
            </a:r>
            <a:r>
              <a:rPr dirty="0" sz="14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4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материале</a:t>
            </a:r>
            <a:r>
              <a:rPr dirty="0" sz="14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главные</a:t>
            </a:r>
            <a:r>
              <a:rPr dirty="0" sz="14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элементы,</a:t>
            </a:r>
            <a:r>
              <a:rPr dirty="0" sz="14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делать</a:t>
            </a:r>
            <a:r>
              <a:rPr dirty="0" sz="14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выводы</a:t>
            </a:r>
            <a:r>
              <a:rPr dirty="0" sz="14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4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заключения,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высказывать</a:t>
            </a:r>
            <a:r>
              <a:rPr dirty="0" sz="14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своё</a:t>
            </a:r>
            <a:r>
              <a:rPr dirty="0" sz="14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мнение,</a:t>
            </a:r>
            <a:r>
              <a:rPr dirty="0" sz="14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анализировать,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обобщать,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вычленя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ть,</a:t>
            </a:r>
            <a:r>
              <a:rPr dirty="0" sz="14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объединять</a:t>
            </a:r>
            <a:r>
              <a:rPr dirty="0" sz="14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кратко</a:t>
            </a:r>
            <a:r>
              <a:rPr dirty="0" sz="1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излагать.</a:t>
            </a:r>
            <a:endParaRPr altLang="Times New Roman" dirty="0" sz="1400" lang="Times New Roman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2000"/>
              </a:lnSpc>
            </a:pPr>
            <a:endParaRPr altLang="Arial" dirty="0" sz="1000" lang="Arial"/>
          </a:p>
          <a:p>
            <a:pPr algn="l" eaLnBrk="0" rtl="0">
              <a:lnSpc>
                <a:spcPct val="102000"/>
              </a:lnSpc>
            </a:pPr>
            <a:endParaRPr altLang="Arial" dirty="0" sz="1000" lang="Arial"/>
          </a:p>
          <a:p>
            <a:pPr algn="l" eaLnBrk="0" marL="64857" rtl="0">
              <a:lnSpc>
                <a:spcPct val="79000"/>
              </a:lnSpc>
              <a:spcBef>
                <a:spcPts val="420"/>
              </a:spcBef>
            </a:pP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dirty="0" sz="1400" kern="0" spc="-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Синквейн»</a:t>
            </a:r>
            <a:r>
              <a:rPr dirty="0" sz="14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позволяет</a:t>
            </a:r>
            <a:r>
              <a:rPr dirty="0" sz="1400" kern="0" spc="-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решить</a:t>
            </a:r>
            <a:r>
              <a:rPr dirty="0" sz="1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задач:</a:t>
            </a:r>
            <a:endParaRPr altLang="Times New Roman" dirty="0" sz="1400" lang="Times New Roman"/>
          </a:p>
          <a:p>
            <a:pPr algn="l" eaLnBrk="0" marL="15600" rtl="0">
              <a:lnSpc>
                <a:spcPct val="79000"/>
              </a:lnSpc>
              <a:spcBef>
                <a:spcPts val="1298"/>
              </a:spcBef>
            </a:pP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придаёт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лексическим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единицам</a:t>
            </a:r>
            <a:r>
              <a:rPr dirty="0" sz="1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эмоциональную</a:t>
            </a:r>
            <a:r>
              <a:rPr dirty="0" sz="1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окрас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ку</a:t>
            </a:r>
            <a:r>
              <a:rPr dirty="0" sz="14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4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обеспечивает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непроизвольное</a:t>
            </a:r>
            <a:r>
              <a:rPr dirty="0" sz="1400" kern="0" spc="-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запоминание</a:t>
            </a:r>
            <a:r>
              <a:rPr dirty="0" sz="14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материала;</a:t>
            </a:r>
            <a:endParaRPr altLang="Times New Roman" dirty="0" sz="1400" lang="Times New Roman"/>
          </a:p>
          <a:p>
            <a:pPr algn="l" eaLnBrk="0" marL="26840" rtl="0">
              <a:lnSpc>
                <a:spcPct val="84000"/>
              </a:lnSpc>
              <a:spcBef>
                <a:spcPts val="1259"/>
              </a:spcBef>
              <a:tabLst>
                <a:tab algn="l" pos="157479"/>
              </a:tabLst>
            </a:pP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закрепляет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знания</a:t>
            </a:r>
            <a:r>
              <a:rPr dirty="0" sz="1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частях</a:t>
            </a:r>
            <a:r>
              <a:rPr dirty="0" sz="14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речи,</a:t>
            </a:r>
            <a:r>
              <a:rPr dirty="0" sz="14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dirty="0" sz="1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предложении;</a:t>
            </a:r>
            <a:endParaRPr altLang="Times New Roman" dirty="0" sz="1400" lang="Times New Roman"/>
          </a:p>
          <a:p>
            <a:pPr algn="l" eaLnBrk="0" marL="26840" rtl="0">
              <a:lnSpc>
                <a:spcPts val="2702"/>
              </a:lnSpc>
              <a:tabLst>
                <a:tab algn="l" pos="157479"/>
              </a:tabLst>
            </a:pP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значительно</a:t>
            </a:r>
            <a:r>
              <a:rPr dirty="0" sz="14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акти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визирует</a:t>
            </a:r>
            <a:r>
              <a:rPr dirty="0" sz="14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словарный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запас;</a:t>
            </a:r>
            <a:endParaRPr altLang="Times New Roman" dirty="0" sz="1400" lang="Times New Roman"/>
          </a:p>
          <a:p>
            <a:pPr algn="l" eaLnBrk="0" marL="26840" rtl="0">
              <a:lnSpc>
                <a:spcPct val="86000"/>
              </a:lnSpc>
              <a:spcBef>
                <a:spcPts val="1294"/>
              </a:spcBef>
              <a:tabLst>
                <a:tab algn="l" pos="157479"/>
              </a:tabLst>
            </a:pP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4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совершенствует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навык</a:t>
            </a:r>
            <a:r>
              <a:rPr dirty="0" sz="14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использования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r>
              <a:rPr dirty="0" sz="14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синонимов;</a:t>
            </a:r>
            <a:r>
              <a:rPr dirty="0" sz="14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активизирует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мыслите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льную</a:t>
            </a:r>
            <a:r>
              <a:rPr dirty="0" sz="1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деятельность;</a:t>
            </a:r>
            <a:endParaRPr altLang="Times New Roman" dirty="0" sz="1400" lang="Times New Roman"/>
          </a:p>
          <a:p>
            <a:pPr algn="l" eaLnBrk="0" marL="26840" rtl="0">
              <a:lnSpc>
                <a:spcPct val="84000"/>
              </a:lnSpc>
              <a:spcBef>
                <a:spcPts val="1183"/>
              </a:spcBef>
              <a:tabLst>
                <a:tab algn="l" pos="157479"/>
              </a:tabLst>
            </a:pP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4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совершенствует</a:t>
            </a:r>
            <a:r>
              <a:rPr dirty="0" sz="1400" kern="0" spc="-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умение</a:t>
            </a:r>
            <a:r>
              <a:rPr dirty="0" sz="14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высказы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вать</a:t>
            </a:r>
            <a:r>
              <a:rPr dirty="0" sz="14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собственное</a:t>
            </a:r>
            <a:r>
              <a:rPr dirty="0" sz="14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отношение</a:t>
            </a:r>
            <a:r>
              <a:rPr dirty="0" sz="14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dirty="0" sz="14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чему-либо;</a:t>
            </a:r>
            <a:endParaRPr altLang="Times New Roman" dirty="0" sz="1400" lang="Times New Roman"/>
          </a:p>
          <a:p>
            <a:pPr algn="l" eaLnBrk="0" marL="26840" rtl="0">
              <a:lnSpc>
                <a:spcPts val="2704"/>
              </a:lnSpc>
              <a:tabLst>
                <a:tab algn="l" pos="157479"/>
              </a:tabLst>
            </a:pP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4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стимулирует</a:t>
            </a:r>
            <a:r>
              <a:rPr dirty="0" sz="1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14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творческого</a:t>
            </a:r>
            <a:r>
              <a:rPr dirty="0" sz="14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потенциала</a:t>
            </a:r>
            <a:r>
              <a:rPr dirty="0" sz="1400" kern="0" spc="-2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400" lang="Times New Roman"/>
          </a:p>
        </p:txBody>
      </p:sp>
      <p:pic>
        <p:nvPicPr>
          <p:cNvPr id="2097277" name="picture 240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897878" y="6048616"/>
            <a:ext cx="131074" cy="102611"/>
          </a:xfrm>
          <a:prstGeom prst="rect"/>
        </p:spPr>
      </p:pic>
      <p:pic>
        <p:nvPicPr>
          <p:cNvPr id="2097278" name="picture 241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897878" y="5705081"/>
            <a:ext cx="131074" cy="102611"/>
          </a:xfrm>
          <a:prstGeom prst="rect"/>
        </p:spPr>
      </p:pic>
      <p:pic>
        <p:nvPicPr>
          <p:cNvPr id="2097279" name="picture 242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897878" y="5371388"/>
            <a:ext cx="131074" cy="102611"/>
          </a:xfrm>
          <a:prstGeom prst="rect"/>
        </p:spPr>
      </p:pic>
      <p:pic>
        <p:nvPicPr>
          <p:cNvPr id="2097280" name="picture 243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 rot="21600000">
            <a:off x="897878" y="5027853"/>
            <a:ext cx="131074" cy="102611"/>
          </a:xfrm>
          <a:prstGeom prst="rect"/>
        </p:spPr>
      </p:pic>
      <p:pic>
        <p:nvPicPr>
          <p:cNvPr id="2097281" name="picture 244"/>
          <p:cNvPicPr>
            <a:picLocks noChangeAspect="1"/>
          </p:cNvPicPr>
          <p:nvPr/>
        </p:nvPicPr>
        <p:blipFill>
          <a:blip xmlns:r="http://schemas.openxmlformats.org/officeDocument/2006/relationships" r:embed="rId8"/>
          <a:stretch>
            <a:fillRect/>
          </a:stretch>
        </p:blipFill>
        <p:spPr>
          <a:xfrm rot="21600000">
            <a:off x="897878" y="4684572"/>
            <a:ext cx="131074" cy="102611"/>
          </a:xfrm>
          <a:prstGeom prst="rect"/>
        </p:spPr>
      </p:pic>
      <p:sp>
        <p:nvSpPr>
          <p:cNvPr id="1048690" name="textbox 245"/>
          <p:cNvSpPr/>
          <p:nvPr/>
        </p:nvSpPr>
        <p:spPr>
          <a:xfrm>
            <a:off x="1671839" y="738967"/>
            <a:ext cx="9704069" cy="67690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1657"/>
              </a:lnSpc>
            </a:pPr>
            <a:endParaRPr altLang="Arial" dirty="0" sz="100" lang="Arial"/>
          </a:p>
          <a:p>
            <a:pPr algn="l" eaLnBrk="0" marL="12700" rtl="0">
              <a:lnSpc>
                <a:spcPct val="79000"/>
              </a:lnSpc>
            </a:pP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Один</a:t>
            </a:r>
            <a:r>
              <a:rPr dirty="0" sz="2400" kern="0" spc="4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dirty="0" sz="2400" kern="0" spc="8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методо</a:t>
            </a:r>
            <a:r>
              <a:rPr dirty="0" sz="2400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400" kern="0" spc="1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новой</a:t>
            </a:r>
            <a:r>
              <a:rPr dirty="0" sz="2400" kern="0" spc="7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образовательной</a:t>
            </a:r>
            <a:r>
              <a:rPr dirty="0" sz="2400" kern="0" spc="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технологии</a:t>
            </a:r>
            <a:r>
              <a:rPr dirty="0" sz="2400" kern="0" spc="14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«РКМЧП»</a:t>
            </a:r>
            <a:endParaRPr altLang="Times New Roman" dirty="0" sz="2400" lang="Times New Roman"/>
          </a:p>
          <a:p>
            <a:pPr algn="l" eaLnBrk="0" marL="14530" rtl="0">
              <a:lnSpc>
                <a:spcPct val="93000"/>
              </a:lnSpc>
              <a:spcBef>
                <a:spcPts val="177"/>
              </a:spcBef>
            </a:pP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(развитие</a:t>
            </a:r>
            <a:r>
              <a:rPr dirty="0" sz="2400" kern="0" spc="4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критического</a:t>
            </a:r>
            <a:r>
              <a:rPr dirty="0" sz="2400" kern="0" spc="1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мышления</a:t>
            </a:r>
            <a:r>
              <a:rPr dirty="0" sz="2400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через</a:t>
            </a:r>
            <a:r>
              <a:rPr dirty="0" sz="2400" kern="0" spc="13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чтение</a:t>
            </a:r>
            <a:r>
              <a:rPr dirty="0" sz="2400" kern="0" spc="1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400" kern="0" spc="5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пис</a:t>
            </a:r>
            <a:r>
              <a:rPr dirty="0" sz="2400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ьмо)</a:t>
            </a:r>
            <a:r>
              <a:rPr dirty="0" sz="2400" kern="0" spc="18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2400" kern="0" spc="180">
                <a:solidFill>
                  <a:srgbClr val="262626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i="1" kern="0" spc="-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СИНКВЕЙН</a:t>
            </a:r>
            <a:endParaRPr altLang="Times New Roman" dirty="0" sz="2400" lang="Times New Roman"/>
          </a:p>
        </p:txBody>
      </p:sp>
      <p:sp>
        <p:nvSpPr>
          <p:cNvPr id="1048691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92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82" name="picture 248"/>
          <p:cNvPicPr>
            <a:picLocks noChangeAspect="1"/>
          </p:cNvPicPr>
          <p:nvPr/>
        </p:nvPicPr>
        <p:blipFill>
          <a:blip xmlns:r="http://schemas.openxmlformats.org/officeDocument/2006/relationships" r:embed="rId9"/>
          <a:stretch>
            <a:fillRect/>
          </a:stretch>
        </p:blipFill>
        <p:spPr>
          <a:xfrm rot="21600000">
            <a:off x="1009650" y="6324600"/>
            <a:ext cx="238125" cy="533399"/>
          </a:xfrm>
          <a:prstGeom prst="rect"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 12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159" name="picture 13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228600"/>
            <a:ext cx="2847975" cy="6629399"/>
          </a:xfrm>
          <a:prstGeom prst="rect"/>
        </p:spPr>
      </p:pic>
      <p:pic>
        <p:nvPicPr>
          <p:cNvPr id="2097160" name="picture 14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0" y="0"/>
            <a:ext cx="638175" cy="6857998"/>
          </a:xfrm>
          <a:prstGeom prst="rect"/>
        </p:spPr>
      </p:pic>
      <p:pic>
        <p:nvPicPr>
          <p:cNvPr id="2097161" name="picture 15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504825" y="4105275"/>
            <a:ext cx="933450" cy="2752724"/>
          </a:xfrm>
          <a:prstGeom prst="rect"/>
        </p:spPr>
      </p:pic>
      <p:sp>
        <p:nvSpPr>
          <p:cNvPr id="1048581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582" name="textbox 17"/>
          <p:cNvSpPr/>
          <p:nvPr/>
        </p:nvSpPr>
        <p:spPr>
          <a:xfrm>
            <a:off x="1149774" y="2341371"/>
            <a:ext cx="9959975" cy="138938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114000"/>
              </a:lnSpc>
            </a:pPr>
            <a:endParaRPr altLang="Arial" dirty="0" sz="100" lang="Arial"/>
          </a:p>
          <a:p>
            <a:pPr algn="l" eaLnBrk="0" marL="330534" rtl="0">
              <a:lnSpc>
                <a:spcPct val="77000"/>
              </a:lnSpc>
              <a:spcBef>
                <a:spcPts val="1"/>
              </a:spcBef>
            </a:pP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Одним</a:t>
            </a:r>
            <a:r>
              <a:rPr dirty="0" sz="32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dirty="0" sz="32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основных</a:t>
            </a:r>
            <a:r>
              <a:rPr dirty="0" sz="32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показателе</a:t>
            </a:r>
            <a:r>
              <a:rPr b="1" dirty="0" sz="32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й</a:t>
            </a:r>
            <a:r>
              <a:rPr dirty="0" sz="3200" kern="0" spc="-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уровня</a:t>
            </a:r>
            <a:r>
              <a:rPr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endParaRPr altLang="Times New Roman" dirty="0" sz="3200" lang="Times New Roman"/>
          </a:p>
          <a:p>
            <a:pPr algn="l" eaLnBrk="0" marL="12700" rtl="0">
              <a:lnSpc>
                <a:spcPct val="78000"/>
              </a:lnSpc>
              <a:spcBef>
                <a:spcPts val="835"/>
              </a:spcBef>
            </a:pPr>
            <a:r>
              <a:rPr b="1" dirty="0" sz="32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умственных</a:t>
            </a:r>
            <a:r>
              <a:rPr dirty="0" sz="32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32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ознавательных</a:t>
            </a:r>
            <a:r>
              <a:rPr dirty="0" sz="32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способностей</a:t>
            </a:r>
            <a:r>
              <a:rPr dirty="0" sz="32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ребёнка,</a:t>
            </a:r>
            <a:endParaRPr altLang="Times New Roman" dirty="0" sz="3200" lang="Times New Roman"/>
          </a:p>
          <a:p>
            <a:pPr algn="l" eaLnBrk="0" marL="2274874" rtl="0">
              <a:lnSpc>
                <a:spcPct val="77000"/>
              </a:lnSpc>
              <a:spcBef>
                <a:spcPts val="955"/>
              </a:spcBef>
            </a:pP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считается</a:t>
            </a:r>
            <a:r>
              <a:rPr dirty="0" sz="32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богатство</a:t>
            </a:r>
            <a:r>
              <a:rPr dirty="0" sz="32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его</a:t>
            </a:r>
            <a:r>
              <a:rPr dirty="0" sz="32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речи.</a:t>
            </a:r>
            <a:endParaRPr altLang="Times New Roman" dirty="0" sz="3200" lang="Times New Roman"/>
          </a:p>
        </p:txBody>
      </p:sp>
      <p:sp>
        <p:nvSpPr>
          <p:cNvPr id="1048583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83" name="picture 249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84" name="picture 250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pic>
        <p:nvPicPr>
          <p:cNvPr id="2097285" name="picture 251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523875" y="4314825"/>
            <a:ext cx="914400" cy="2543171"/>
          </a:xfrm>
          <a:prstGeom prst="rect"/>
        </p:spPr>
      </p:pic>
      <p:sp>
        <p:nvSpPr>
          <p:cNvPr id="1048693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94" name="textbox 253"/>
          <p:cNvSpPr/>
          <p:nvPr/>
        </p:nvSpPr>
        <p:spPr>
          <a:xfrm>
            <a:off x="911239" y="3694122"/>
            <a:ext cx="7553959" cy="266509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3319"/>
              </a:lnSpc>
            </a:pPr>
            <a:endParaRPr altLang="Arial" dirty="0" sz="100" lang="Arial"/>
          </a:p>
          <a:p>
            <a:pPr algn="l" eaLnBrk="0" marL="2001512" rtl="0">
              <a:lnSpc>
                <a:spcPct val="78000"/>
              </a:lnSpc>
            </a:pPr>
            <a:r>
              <a:rPr b="1" dirty="0" sz="21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Последовательность</a:t>
            </a:r>
            <a:r>
              <a:rPr dirty="0" sz="21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1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работы:</a:t>
            </a:r>
            <a:endParaRPr altLang="Times New Roman" dirty="0" sz="2100" lang="Times New Roman"/>
          </a:p>
          <a:p>
            <a:pPr algn="l" eaLnBrk="0" marL="12700" rtl="0">
              <a:lnSpc>
                <a:spcPct val="86000"/>
              </a:lnSpc>
              <a:spcBef>
                <a:spcPts val="1084"/>
              </a:spcBef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Подбор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слов-предметов</a:t>
            </a:r>
            <a:r>
              <a:rPr dirty="0" sz="1700" kern="0" spc="-2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  <a:p>
            <a:pPr algn="l" eaLnBrk="0" marL="12700" rtl="0">
              <a:lnSpc>
                <a:spcPct val="86000"/>
              </a:lnSpc>
              <a:spcBef>
                <a:spcPts val="1024"/>
              </a:spcBef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Подбор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слов-действий,</a:t>
            </a:r>
            <a:r>
              <a:rPr dirty="0" sz="17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которые</a:t>
            </a:r>
            <a:r>
              <a:rPr dirty="0" sz="17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производит</a:t>
            </a:r>
            <a:r>
              <a:rPr dirty="0" sz="17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данный</a:t>
            </a:r>
            <a:r>
              <a:rPr dirty="0" sz="17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объект.</a:t>
            </a:r>
            <a:endParaRPr altLang="Times New Roman" dirty="0" sz="1700" lang="Times New Roman"/>
          </a:p>
          <a:p>
            <a:pPr algn="l" eaLnBrk="0" marL="12700" rtl="0">
              <a:lnSpc>
                <a:spcPct val="84000"/>
              </a:lnSpc>
              <a:spcBef>
                <a:spcPts val="1097"/>
              </a:spcBef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Дифференциация</a:t>
            </a:r>
            <a:r>
              <a:rPr dirty="0" sz="17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понятий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«слов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</a:t>
            </a:r>
            <a:r>
              <a:rPr dirty="0" sz="17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предметы»</a:t>
            </a:r>
            <a:r>
              <a:rPr dirty="0" sz="17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«слова</a:t>
            </a:r>
            <a:r>
              <a:rPr dirty="0" sz="17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действия»</a:t>
            </a:r>
            <a:r>
              <a:rPr dirty="0" sz="1700" kern="0" spc="-3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  <a:p>
            <a:pPr algn="l" eaLnBrk="0" marL="12700" rtl="0">
              <a:lnSpc>
                <a:spcPts val="2853"/>
              </a:lnSpc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Подбор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</a:t>
            </a:r>
            <a:r>
              <a:rPr dirty="0" sz="17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признаков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объекту.</a:t>
            </a:r>
            <a:endParaRPr altLang="Times New Roman" dirty="0" sz="1700" lang="Times New Roman"/>
          </a:p>
          <a:p>
            <a:pPr algn="l" eaLnBrk="0" marL="12700" rtl="0">
              <a:lnSpc>
                <a:spcPct val="86000"/>
              </a:lnSpc>
              <a:spcBef>
                <a:spcPts val="1145"/>
              </a:spcBef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Дифференциация</a:t>
            </a:r>
            <a:r>
              <a:rPr dirty="0" sz="17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понятий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«слова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7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предметы»,</a:t>
            </a:r>
            <a:r>
              <a:rPr dirty="0" sz="17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«слова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дей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ствия»</a:t>
            </a:r>
            <a:r>
              <a:rPr dirty="0" sz="17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7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«слова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endParaRPr altLang="Times New Roman" dirty="0" sz="1700" lang="Times New Roman"/>
          </a:p>
          <a:p>
            <a:pPr algn="l" eaLnBrk="0" marL="98410" rtl="0">
              <a:lnSpc>
                <a:spcPct val="79000"/>
              </a:lnSpc>
              <a:spcBef>
                <a:spcPts val="191"/>
              </a:spcBef>
              <a:tabLst>
                <a:tab algn="l" pos="342265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признаки»</a:t>
            </a:r>
            <a:r>
              <a:rPr dirty="0" sz="1700" kern="0" spc="-2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  <a:p>
            <a:pPr algn="l" eaLnBrk="0" rtl="0">
              <a:lnSpc>
                <a:spcPct val="101000"/>
              </a:lnSpc>
            </a:pPr>
            <a:endParaRPr altLang="Arial" dirty="0" sz="900" lang="Arial"/>
          </a:p>
          <a:p>
            <a:pPr algn="l" eaLnBrk="0" marL="12700" rtl="0">
              <a:lnSpc>
                <a:spcPct val="86000"/>
              </a:lnSpc>
              <a:spcBef>
                <a:spcPts val="4"/>
              </a:spcBef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Работа</a:t>
            </a:r>
            <a:r>
              <a:rPr dirty="0" sz="17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над</a:t>
            </a:r>
            <a:r>
              <a:rPr dirty="0" sz="17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структуро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й</a:t>
            </a:r>
            <a:r>
              <a:rPr dirty="0" sz="17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7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грамматическим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оформлением</a:t>
            </a:r>
            <a:r>
              <a:rPr dirty="0" sz="17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предложения</a:t>
            </a:r>
            <a:r>
              <a:rPr dirty="0" sz="1700" kern="0" spc="-2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</p:txBody>
      </p:sp>
      <p:pic>
        <p:nvPicPr>
          <p:cNvPr id="2097286" name="picture 254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923939" y="6124650"/>
            <a:ext cx="158620" cy="124176"/>
          </a:xfrm>
          <a:prstGeom prst="rect"/>
        </p:spPr>
      </p:pic>
      <p:sp>
        <p:nvSpPr>
          <p:cNvPr id="1048695" name="path"/>
          <p:cNvSpPr/>
          <p:nvPr/>
        </p:nvSpPr>
        <p:spPr>
          <a:xfrm>
            <a:off x="971550" y="5772150"/>
            <a:ext cx="38100" cy="228600"/>
          </a:xfrm>
          <a:custGeom>
            <a:avLst/>
            <a:ahLst/>
            <a:rect l="0" t="0" r="0" b="0"/>
            <a:pathLst>
              <a:path w="60" h="360">
                <a:moveTo>
                  <a:pt x="0" y="195"/>
                </a:moveTo>
                <a:cubicBezTo>
                  <a:pt x="7" y="217"/>
                  <a:pt x="15" y="247"/>
                  <a:pt x="30" y="277"/>
                </a:cubicBezTo>
                <a:cubicBezTo>
                  <a:pt x="37" y="307"/>
                  <a:pt x="52" y="330"/>
                  <a:pt x="60" y="360"/>
                </a:cubicBezTo>
                <a:cubicBezTo>
                  <a:pt x="52" y="285"/>
                  <a:pt x="52" y="210"/>
                  <a:pt x="52" y="142"/>
                </a:cubicBezTo>
                <a:cubicBezTo>
                  <a:pt x="37" y="90"/>
                  <a:pt x="22" y="45"/>
                  <a:pt x="0" y="0"/>
                </a:cubicBezTo>
                <a:cubicBezTo>
                  <a:pt x="0" y="7"/>
                  <a:pt x="0" y="22"/>
                  <a:pt x="0" y="30"/>
                </a:cubicBezTo>
                <a:cubicBezTo>
                  <a:pt x="0" y="82"/>
                  <a:pt x="0" y="142"/>
                  <a:pt x="0" y="195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87" name="picture 256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923939" y="5533466"/>
            <a:ext cx="158620" cy="124176"/>
          </a:xfrm>
          <a:prstGeom prst="rect"/>
        </p:spPr>
      </p:pic>
      <p:pic>
        <p:nvPicPr>
          <p:cNvPr id="2097288" name="picture 257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923939" y="5170944"/>
            <a:ext cx="158620" cy="124176"/>
          </a:xfrm>
          <a:prstGeom prst="rect"/>
        </p:spPr>
      </p:pic>
      <p:pic>
        <p:nvPicPr>
          <p:cNvPr id="2097289" name="picture 258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 rot="21600000">
            <a:off x="923939" y="4808613"/>
            <a:ext cx="158620" cy="124176"/>
          </a:xfrm>
          <a:prstGeom prst="rect"/>
        </p:spPr>
      </p:pic>
      <p:pic>
        <p:nvPicPr>
          <p:cNvPr id="2097290" name="picture 259"/>
          <p:cNvPicPr>
            <a:picLocks noChangeAspect="1"/>
          </p:cNvPicPr>
          <p:nvPr/>
        </p:nvPicPr>
        <p:blipFill>
          <a:blip xmlns:r="http://schemas.openxmlformats.org/officeDocument/2006/relationships" r:embed="rId8"/>
          <a:stretch>
            <a:fillRect/>
          </a:stretch>
        </p:blipFill>
        <p:spPr>
          <a:xfrm rot="21600000">
            <a:off x="923939" y="4446028"/>
            <a:ext cx="158620" cy="124176"/>
          </a:xfrm>
          <a:prstGeom prst="rect"/>
        </p:spPr>
      </p:pic>
      <p:pic>
        <p:nvPicPr>
          <p:cNvPr id="2097291" name="picture 260"/>
          <p:cNvPicPr>
            <a:picLocks noChangeAspect="1"/>
          </p:cNvPicPr>
          <p:nvPr/>
        </p:nvPicPr>
        <p:blipFill>
          <a:blip xmlns:r="http://schemas.openxmlformats.org/officeDocument/2006/relationships" r:embed="rId9"/>
          <a:stretch>
            <a:fillRect/>
          </a:stretch>
        </p:blipFill>
        <p:spPr>
          <a:xfrm rot="21600000">
            <a:off x="923939" y="4093222"/>
            <a:ext cx="158620" cy="124176"/>
          </a:xfrm>
          <a:prstGeom prst="rect"/>
        </p:spPr>
      </p:pic>
      <p:pic>
        <p:nvPicPr>
          <p:cNvPr id="2097292" name="picture 261"/>
          <p:cNvPicPr>
            <a:picLocks noChangeAspect="1"/>
          </p:cNvPicPr>
          <p:nvPr/>
        </p:nvPicPr>
        <p:blipFill>
          <a:blip xmlns:r="http://schemas.openxmlformats.org/officeDocument/2006/relationships" r:embed="rId10"/>
          <a:stretch>
            <a:fillRect/>
          </a:stretch>
        </p:blipFill>
        <p:spPr>
          <a:xfrm rot="21600000">
            <a:off x="8467725" y="1247775"/>
            <a:ext cx="3686175" cy="4772025"/>
          </a:xfrm>
          <a:prstGeom prst="rect"/>
        </p:spPr>
      </p:pic>
      <p:sp>
        <p:nvSpPr>
          <p:cNvPr id="1048696" name="textbox 262"/>
          <p:cNvSpPr/>
          <p:nvPr/>
        </p:nvSpPr>
        <p:spPr>
          <a:xfrm>
            <a:off x="911239" y="1629168"/>
            <a:ext cx="7487284" cy="120141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6572"/>
              </a:lnSpc>
            </a:pPr>
            <a:endParaRPr altLang="Arial" dirty="0" sz="100" lang="Arial"/>
          </a:p>
          <a:p>
            <a:pPr algn="l" eaLnBrk="0" marL="12700" rtl="0">
              <a:lnSpc>
                <a:spcPct val="86000"/>
              </a:lnSpc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способствует</a:t>
            </a:r>
            <a:r>
              <a:rPr dirty="0" sz="17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обогащению</a:t>
            </a:r>
            <a:r>
              <a:rPr dirty="0" sz="17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актуализации</a:t>
            </a:r>
            <a:r>
              <a:rPr dirty="0" sz="17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словаря</a:t>
            </a:r>
            <a:r>
              <a:rPr dirty="0" sz="1700" kern="0" spc="-2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  <a:p>
            <a:pPr algn="l" eaLnBrk="0" indent="-272458" marL="285158" rtl="0">
              <a:lnSpc>
                <a:spcPct val="89000"/>
              </a:lnSpc>
              <a:spcBef>
                <a:spcPts val="1024"/>
              </a:spcBef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Носит</a:t>
            </a:r>
            <a:r>
              <a:rPr dirty="0" sz="17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характер</a:t>
            </a:r>
            <a:r>
              <a:rPr dirty="0" sz="17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комплексного</a:t>
            </a:r>
            <a:r>
              <a:rPr dirty="0" sz="17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воздействия</a:t>
            </a:r>
            <a:r>
              <a:rPr dirty="0" sz="17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(развивает</a:t>
            </a:r>
            <a:r>
              <a:rPr dirty="0" sz="17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речь,</a:t>
            </a:r>
            <a:r>
              <a:rPr dirty="0" sz="17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память,</a:t>
            </a:r>
            <a:r>
              <a:rPr dirty="0" sz="17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нимание,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мышление)</a:t>
            </a:r>
            <a:endParaRPr altLang="Times New Roman" dirty="0" sz="1700" lang="Times New Roman"/>
          </a:p>
          <a:p>
            <a:pPr algn="l" eaLnBrk="0" rtl="0">
              <a:lnSpc>
                <a:spcPct val="102000"/>
              </a:lnSpc>
            </a:pPr>
            <a:endParaRPr altLang="Arial" dirty="0" sz="900" lang="Arial"/>
          </a:p>
          <a:p>
            <a:pPr algn="l" eaLnBrk="0" marL="12700" rtl="0">
              <a:lnSpc>
                <a:spcPct val="86000"/>
              </a:lnSpc>
              <a:spcBef>
                <a:spcPts val="3"/>
              </a:spcBef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4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Является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игровым</a:t>
            </a:r>
            <a:r>
              <a:rPr dirty="0" sz="17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прием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ом</a:t>
            </a:r>
            <a:endParaRPr altLang="Times New Roman" dirty="0" sz="1700" lang="Times New Roman"/>
          </a:p>
        </p:txBody>
      </p:sp>
      <p:pic>
        <p:nvPicPr>
          <p:cNvPr id="2097293" name="picture 263"/>
          <p:cNvPicPr>
            <a:picLocks noChangeAspect="1"/>
          </p:cNvPicPr>
          <p:nvPr/>
        </p:nvPicPr>
        <p:blipFill>
          <a:blip xmlns:r="http://schemas.openxmlformats.org/officeDocument/2006/relationships" r:embed="rId11"/>
          <a:stretch>
            <a:fillRect/>
          </a:stretch>
        </p:blipFill>
        <p:spPr>
          <a:xfrm rot="21600000">
            <a:off x="923939" y="2595638"/>
            <a:ext cx="158620" cy="124176"/>
          </a:xfrm>
          <a:prstGeom prst="rect"/>
        </p:spPr>
      </p:pic>
      <p:pic>
        <p:nvPicPr>
          <p:cNvPr id="2097294" name="picture 264"/>
          <p:cNvPicPr>
            <a:picLocks noChangeAspect="1"/>
          </p:cNvPicPr>
          <p:nvPr/>
        </p:nvPicPr>
        <p:blipFill>
          <a:blip xmlns:r="http://schemas.openxmlformats.org/officeDocument/2006/relationships" r:embed="rId12"/>
          <a:stretch>
            <a:fillRect/>
          </a:stretch>
        </p:blipFill>
        <p:spPr>
          <a:xfrm rot="21600000">
            <a:off x="923939" y="1994547"/>
            <a:ext cx="158620" cy="124176"/>
          </a:xfrm>
          <a:prstGeom prst="rect"/>
        </p:spPr>
      </p:pic>
      <p:pic>
        <p:nvPicPr>
          <p:cNvPr id="2097295" name="picture 265"/>
          <p:cNvPicPr>
            <a:picLocks noChangeAspect="1"/>
          </p:cNvPicPr>
          <p:nvPr/>
        </p:nvPicPr>
        <p:blipFill>
          <a:blip xmlns:r="http://schemas.openxmlformats.org/officeDocument/2006/relationships" r:embed="rId13"/>
          <a:stretch>
            <a:fillRect/>
          </a:stretch>
        </p:blipFill>
        <p:spPr>
          <a:xfrm rot="21600000">
            <a:off x="923939" y="1641868"/>
            <a:ext cx="158620" cy="124176"/>
          </a:xfrm>
          <a:prstGeom prst="rect"/>
        </p:spPr>
      </p:pic>
      <p:sp>
        <p:nvSpPr>
          <p:cNvPr id="1048697" name="textbox 266"/>
          <p:cNvSpPr/>
          <p:nvPr/>
        </p:nvSpPr>
        <p:spPr>
          <a:xfrm>
            <a:off x="911239" y="880704"/>
            <a:ext cx="6365240" cy="633094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9151"/>
              </a:lnSpc>
            </a:pPr>
            <a:endParaRPr altLang="Arial" dirty="0" sz="100" lang="Arial"/>
          </a:p>
          <a:p>
            <a:pPr algn="l" eaLnBrk="0" marL="2150962" rtl="0">
              <a:lnSpc>
                <a:spcPct val="77000"/>
              </a:lnSpc>
            </a:pPr>
            <a:r>
              <a:rPr b="1" dirty="0" sz="21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Актуальность</a:t>
            </a:r>
            <a:r>
              <a:rPr dirty="0" sz="21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1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синквейна</a:t>
            </a:r>
            <a:r>
              <a:rPr dirty="0" sz="2100" kern="0" spc="3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1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altLang="Times New Roman" dirty="0" sz="2100" lang="Times New Roman"/>
          </a:p>
          <a:p>
            <a:pPr algn="l" eaLnBrk="0" rtl="0">
              <a:lnSpc>
                <a:spcPct val="100000"/>
              </a:lnSpc>
            </a:pPr>
            <a:endParaRPr altLang="Arial" dirty="0" sz="900" lang="Arial"/>
          </a:p>
          <a:p>
            <a:pPr algn="l" eaLnBrk="0" marL="12700" rtl="0">
              <a:lnSpc>
                <a:spcPct val="86000"/>
              </a:lnSpc>
              <a:spcBef>
                <a:spcPts val="3"/>
              </a:spcBef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открывает</a:t>
            </a:r>
            <a:r>
              <a:rPr dirty="0" sz="17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творческие</a:t>
            </a:r>
            <a:r>
              <a:rPr dirty="0" sz="17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интеллектуальные</a:t>
            </a:r>
            <a:r>
              <a:rPr dirty="0" sz="17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речевые</a:t>
            </a:r>
            <a:r>
              <a:rPr dirty="0" sz="17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возможности</a:t>
            </a:r>
            <a:r>
              <a:rPr dirty="0" sz="1700" kern="0" spc="-3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</p:txBody>
      </p:sp>
      <p:pic>
        <p:nvPicPr>
          <p:cNvPr id="2097296" name="picture 267"/>
          <p:cNvPicPr>
            <a:picLocks noChangeAspect="1"/>
          </p:cNvPicPr>
          <p:nvPr/>
        </p:nvPicPr>
        <p:blipFill>
          <a:blip xmlns:r="http://schemas.openxmlformats.org/officeDocument/2006/relationships" r:embed="rId14"/>
          <a:stretch>
            <a:fillRect/>
          </a:stretch>
        </p:blipFill>
        <p:spPr>
          <a:xfrm rot="21600000">
            <a:off x="923939" y="1279283"/>
            <a:ext cx="158620" cy="124176"/>
          </a:xfrm>
          <a:prstGeom prst="rect"/>
        </p:spPr>
      </p:pic>
      <p:sp>
        <p:nvSpPr>
          <p:cNvPr id="1048698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99" name="textbox 269"/>
          <p:cNvSpPr/>
          <p:nvPr/>
        </p:nvSpPr>
        <p:spPr>
          <a:xfrm>
            <a:off x="911239" y="2935998"/>
            <a:ext cx="4709159" cy="24765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6572"/>
              </a:lnSpc>
            </a:pPr>
            <a:endParaRPr altLang="Arial" dirty="0" sz="100" lang="Arial"/>
          </a:p>
          <a:p>
            <a:pPr algn="l" eaLnBrk="0" marL="12700" rtl="0">
              <a:lnSpc>
                <a:spcPct val="86000"/>
              </a:lnSpc>
              <a:tabLst>
                <a:tab algn="l" pos="170814"/>
              </a:tabLst>
            </a:pP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Используется</a:t>
            </a:r>
            <a:r>
              <a:rPr dirty="0" sz="17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крепления</a:t>
            </a:r>
            <a:r>
              <a:rPr dirty="0" sz="17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изученной</a:t>
            </a:r>
            <a:r>
              <a:rPr dirty="0" sz="17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темы</a:t>
            </a:r>
            <a:r>
              <a:rPr dirty="0" sz="1700" kern="0" spc="-3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7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700" lang="Times New Roman"/>
          </a:p>
        </p:txBody>
      </p:sp>
      <p:pic>
        <p:nvPicPr>
          <p:cNvPr id="2097297" name="picture 270"/>
          <p:cNvPicPr>
            <a:picLocks noChangeAspect="1"/>
          </p:cNvPicPr>
          <p:nvPr/>
        </p:nvPicPr>
        <p:blipFill>
          <a:blip xmlns:r="http://schemas.openxmlformats.org/officeDocument/2006/relationships" r:embed="rId15"/>
          <a:stretch>
            <a:fillRect/>
          </a:stretch>
        </p:blipFill>
        <p:spPr>
          <a:xfrm rot="21600000">
            <a:off x="923939" y="2948698"/>
            <a:ext cx="158620" cy="124176"/>
          </a:xfrm>
          <a:prstGeom prst="rect"/>
        </p:spPr>
      </p:pic>
      <p:sp>
        <p:nvSpPr>
          <p:cNvPr id="1048700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701" name="path"/>
          <p:cNvSpPr/>
          <p:nvPr/>
        </p:nvSpPr>
        <p:spPr>
          <a:xfrm>
            <a:off x="466725" y="1285875"/>
            <a:ext cx="171450" cy="3333750"/>
          </a:xfrm>
          <a:custGeom>
            <a:avLst/>
            <a:ahLst/>
            <a:rect l="0" t="0" r="0" b="0"/>
            <a:pathLst>
              <a:path w="270" h="5250">
                <a:moveTo>
                  <a:pt x="127" y="4770"/>
                </a:moveTo>
                <a:cubicBezTo>
                  <a:pt x="112" y="4679"/>
                  <a:pt x="105" y="4589"/>
                  <a:pt x="97" y="4498"/>
                </a:cubicBezTo>
                <a:cubicBezTo>
                  <a:pt x="60" y="3993"/>
                  <a:pt x="37" y="3496"/>
                  <a:pt x="37" y="2999"/>
                </a:cubicBezTo>
                <a:cubicBezTo>
                  <a:pt x="37" y="2494"/>
                  <a:pt x="60" y="1997"/>
                  <a:pt x="97" y="1492"/>
                </a:cubicBezTo>
                <a:cubicBezTo>
                  <a:pt x="112" y="1243"/>
                  <a:pt x="135" y="994"/>
                  <a:pt x="165" y="746"/>
                </a:cubicBezTo>
                <a:cubicBezTo>
                  <a:pt x="195" y="497"/>
                  <a:pt x="225" y="248"/>
                  <a:pt x="270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17" y="248"/>
                  <a:pt x="180" y="497"/>
                  <a:pt x="150" y="746"/>
                </a:cubicBezTo>
                <a:cubicBezTo>
                  <a:pt x="120" y="994"/>
                  <a:pt x="97" y="1243"/>
                  <a:pt x="75" y="1492"/>
                </a:cubicBezTo>
                <a:cubicBezTo>
                  <a:pt x="30" y="1989"/>
                  <a:pt x="7" y="2494"/>
                  <a:pt x="7" y="2999"/>
                </a:cubicBezTo>
                <a:cubicBezTo>
                  <a:pt x="0" y="3473"/>
                  <a:pt x="15" y="3956"/>
                  <a:pt x="52" y="4438"/>
                </a:cubicBezTo>
                <a:cubicBezTo>
                  <a:pt x="75" y="4543"/>
                  <a:pt x="97" y="4657"/>
                  <a:pt x="120" y="4762"/>
                </a:cubicBezTo>
                <a:cubicBezTo>
                  <a:pt x="120" y="4762"/>
                  <a:pt x="127" y="4770"/>
                  <a:pt x="127" y="4770"/>
                </a:cubicBezTo>
              </a:path>
              <a:path w="270" h="5250">
                <a:moveTo>
                  <a:pt x="88" y="4848"/>
                </a:moveTo>
                <a:cubicBezTo>
                  <a:pt x="116" y="4985"/>
                  <a:pt x="151" y="5113"/>
                  <a:pt x="180" y="5250"/>
                </a:cubicBezTo>
                <a:cubicBezTo>
                  <a:pt x="158" y="5091"/>
                  <a:pt x="144" y="4931"/>
                  <a:pt x="130" y="4772"/>
                </a:cubicBezTo>
                <a:cubicBezTo>
                  <a:pt x="130" y="4772"/>
                  <a:pt x="123" y="4765"/>
                  <a:pt x="123" y="4765"/>
                </a:cubicBezTo>
                <a:cubicBezTo>
                  <a:pt x="102" y="4659"/>
                  <a:pt x="81" y="4546"/>
                  <a:pt x="60" y="4440"/>
                </a:cubicBezTo>
                <a:cubicBezTo>
                  <a:pt x="60" y="4455"/>
                  <a:pt x="60" y="4477"/>
                  <a:pt x="60" y="4500"/>
                </a:cubicBezTo>
                <a:cubicBezTo>
                  <a:pt x="67" y="4614"/>
                  <a:pt x="81" y="4735"/>
                  <a:pt x="88" y="4848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98" name="picture 273"/>
          <p:cNvPicPr>
            <a:picLocks noChangeAspect="1"/>
          </p:cNvPicPr>
          <p:nvPr/>
        </p:nvPicPr>
        <p:blipFill>
          <a:blip xmlns:r="http://schemas.openxmlformats.org/officeDocument/2006/relationships" r:embed="rId16"/>
          <a:stretch>
            <a:fillRect/>
          </a:stretch>
        </p:blipFill>
        <p:spPr>
          <a:xfrm rot="21600000">
            <a:off x="1076325" y="6572250"/>
            <a:ext cx="171450" cy="285749"/>
          </a:xfrm>
          <a:prstGeom prst="rect"/>
        </p:spPr>
      </p:pic>
      <p:pic>
        <p:nvPicPr>
          <p:cNvPr id="2097299" name="picture 274"/>
          <p:cNvPicPr>
            <a:picLocks noChangeAspect="1"/>
          </p:cNvPicPr>
          <p:nvPr/>
        </p:nvPicPr>
        <p:blipFill>
          <a:blip xmlns:r="http://schemas.openxmlformats.org/officeDocument/2006/relationships" r:embed="rId17"/>
          <a:stretch>
            <a:fillRect/>
          </a:stretch>
        </p:blipFill>
        <p:spPr>
          <a:xfrm rot="21600000">
            <a:off x="1009650" y="6324600"/>
            <a:ext cx="209550" cy="533396"/>
          </a:xfrm>
          <a:prstGeom prst="rect"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300" name="picture 275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301" name="picture 276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pic>
        <p:nvPicPr>
          <p:cNvPr id="2097302" name="picture 277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466725" y="1285875"/>
            <a:ext cx="971550" cy="5572121"/>
          </a:xfrm>
          <a:prstGeom prst="rect"/>
        </p:spPr>
      </p:pic>
      <p:sp>
        <p:nvSpPr>
          <p:cNvPr id="1048702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703" name="textbox 279"/>
          <p:cNvSpPr/>
          <p:nvPr/>
        </p:nvSpPr>
        <p:spPr>
          <a:xfrm>
            <a:off x="872696" y="2020800"/>
            <a:ext cx="10494009" cy="2757804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5919"/>
              </a:lnSpc>
            </a:pPr>
            <a:endParaRPr altLang="Arial" dirty="0" sz="100" lang="Arial"/>
          </a:p>
          <a:p>
            <a:pPr algn="l" eaLnBrk="0" indent="7334" marL="13920" rtl="0">
              <a:lnSpc>
                <a:spcPct val="92000"/>
              </a:lnSpc>
            </a:pP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Формирование</a:t>
            </a:r>
            <a:r>
              <a:rPr dirty="0" sz="24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</a:t>
            </a: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дошкольни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ков</a:t>
            </a:r>
            <a:r>
              <a:rPr dirty="0" sz="24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является</a:t>
            </a:r>
            <a:r>
              <a:rPr dirty="0" sz="24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важной</a:t>
            </a:r>
            <a:r>
              <a:rPr dirty="0" sz="24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трудно</a:t>
            </a:r>
            <a:r>
              <a:rPr dirty="0" sz="24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решаемой</a:t>
            </a:r>
            <a:r>
              <a:rPr dirty="0" sz="2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задачей.</a:t>
            </a:r>
            <a:endParaRPr altLang="Times New Roman" dirty="0" sz="2400" lang="Times New Roman"/>
          </a:p>
          <a:p>
            <a:pPr algn="l" eaLnBrk="0" marL="12700" rtl="0">
              <a:lnSpc>
                <a:spcPct val="77000"/>
              </a:lnSpc>
              <a:spcBef>
                <a:spcPts val="1463"/>
              </a:spcBef>
            </a:pP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Успешное</a:t>
            </a:r>
            <a:r>
              <a:rPr dirty="0" sz="24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решение</a:t>
            </a:r>
            <a:r>
              <a:rPr dirty="0" sz="2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этой</a:t>
            </a: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задачи</a:t>
            </a:r>
            <a:r>
              <a:rPr dirty="0" sz="24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необходимо</a:t>
            </a:r>
            <a:r>
              <a:rPr dirty="0" sz="24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dirty="0" sz="24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dirty="0" sz="24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подготовки</a:t>
            </a:r>
            <a:r>
              <a:rPr dirty="0" sz="24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24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</a:t>
            </a:r>
            <a:endParaRPr altLang="Times New Roman" dirty="0" sz="2400" lang="Times New Roman"/>
          </a:p>
          <a:p>
            <a:pPr algn="l" eaLnBrk="0" marL="20633" rtl="0">
              <a:lnSpc>
                <a:spcPct val="77000"/>
              </a:lnSpc>
              <a:spcBef>
                <a:spcPts val="633"/>
              </a:spcBef>
            </a:pP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школьному</a:t>
            </a:r>
            <a:r>
              <a:rPr dirty="0" sz="2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обучению,</a:t>
            </a:r>
            <a:r>
              <a:rPr dirty="0" sz="2400" kern="0" spc="2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так</a:t>
            </a:r>
            <a:r>
              <a:rPr dirty="0" sz="24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4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dirty="0" sz="24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комфортного</a:t>
            </a:r>
            <a:r>
              <a:rPr dirty="0" sz="2400" kern="0" spc="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общения</a:t>
            </a:r>
            <a:r>
              <a:rPr dirty="0" sz="2400" kern="0" spc="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24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окружающими.</a:t>
            </a:r>
            <a:endParaRPr altLang="Times New Roman" dirty="0" sz="2400" lang="Times New Roman"/>
          </a:p>
          <a:p>
            <a:pPr algn="l" eaLnBrk="0" marL="16056" rtl="0">
              <a:lnSpc>
                <a:spcPct val="77000"/>
              </a:lnSpc>
              <a:spcBef>
                <a:spcPts val="1688"/>
              </a:spcBef>
            </a:pP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Поэтому</a:t>
            </a:r>
            <a:r>
              <a:rPr dirty="0" sz="2400" kern="0" spc="2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целенаправленная</a:t>
            </a:r>
            <a:r>
              <a:rPr dirty="0" sz="24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разнообразная</a:t>
            </a:r>
            <a:r>
              <a:rPr dirty="0" sz="24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работа</a:t>
            </a:r>
            <a:r>
              <a:rPr dirty="0" sz="24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воспитателя</a:t>
            </a:r>
            <a:r>
              <a:rPr dirty="0" sz="2400" kern="0" spc="3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детьми</a:t>
            </a:r>
            <a:r>
              <a:rPr dirty="0" sz="24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endParaRPr altLang="Times New Roman" dirty="0" sz="2400" lang="Times New Roman"/>
          </a:p>
          <a:p>
            <a:pPr algn="l" eaLnBrk="0" indent="-294" marL="20633" rtl="0">
              <a:lnSpc>
                <a:spcPct val="88000"/>
              </a:lnSpc>
              <a:spcBef>
                <a:spcPts val="718"/>
              </a:spcBef>
            </a:pP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помощью</a:t>
            </a:r>
            <a:r>
              <a:rPr dirty="0" sz="24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различных</a:t>
            </a:r>
            <a:r>
              <a:rPr dirty="0" sz="24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инновационных</a:t>
            </a:r>
            <a:r>
              <a:rPr dirty="0" sz="2400" kern="0" spc="4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развивающи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х</a:t>
            </a:r>
            <a:r>
              <a:rPr dirty="0" sz="24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технологий</a:t>
            </a:r>
            <a:r>
              <a:rPr dirty="0" sz="24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приведет</a:t>
            </a:r>
            <a:r>
              <a:rPr dirty="0" sz="24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dirty="0" sz="24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положительной</a:t>
            </a:r>
            <a:r>
              <a:rPr dirty="0" sz="24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динамике</a:t>
            </a:r>
            <a:r>
              <a:rPr dirty="0" sz="2400" kern="0" spc="2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показателей</a:t>
            </a:r>
            <a:r>
              <a:rPr dirty="0" sz="24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ития</a:t>
            </a:r>
            <a:r>
              <a:rPr dirty="0" sz="24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r>
              <a:rPr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дошкольников.</a:t>
            </a:r>
            <a:endParaRPr altLang="Times New Roman" dirty="0" sz="2400" lang="Times New Roman"/>
          </a:p>
        </p:txBody>
      </p:sp>
      <p:sp>
        <p:nvSpPr>
          <p:cNvPr id="1048704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705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303" name="picture 282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1114425" y="6572250"/>
            <a:ext cx="133350" cy="285749"/>
          </a:xfrm>
          <a:prstGeom prst="rect"/>
        </p:spPr>
      </p:pic>
      <p:pic>
        <p:nvPicPr>
          <p:cNvPr id="2097304" name="picture 283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971550" y="5772150"/>
            <a:ext cx="247650" cy="1085848"/>
          </a:xfrm>
          <a:prstGeom prst="rect"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305" name="picture 28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306" name="picture 28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2571750"/>
            <a:ext cx="1419225" cy="4286249"/>
          </a:xfrm>
          <a:prstGeom prst="rect"/>
        </p:spPr>
      </p:pic>
      <p:grpSp>
        <p:nvGrpSpPr>
          <p:cNvPr id="48" name="group 2"/>
          <p:cNvGrpSpPr/>
          <p:nvPr/>
        </p:nvGrpSpPr>
        <p:grpSpPr>
          <a:xfrm rot="21600000">
            <a:off x="0" y="228600"/>
            <a:ext cx="1590547" cy="3209925"/>
            <a:chOff x="0" y="0"/>
            <a:chExt cx="1590547" cy="3209925"/>
          </a:xfrm>
        </p:grpSpPr>
        <p:sp>
          <p:nvSpPr>
            <p:cNvPr id="1048706" name="path"/>
            <p:cNvSpPr/>
            <p:nvPr/>
          </p:nvSpPr>
          <p:spPr>
            <a:xfrm>
              <a:off x="19050" y="0"/>
              <a:ext cx="133350" cy="3209925"/>
            </a:xfrm>
            <a:custGeom>
              <a:avLst/>
              <a:ahLst/>
              <a:rect l="0" t="0" r="0" b="0"/>
              <a:pathLst>
                <a:path w="210" h="5055">
                  <a:moveTo>
                    <a:pt x="86" y="4184"/>
                  </a:moveTo>
                  <a:cubicBezTo>
                    <a:pt x="93" y="4213"/>
                    <a:pt x="93" y="4242"/>
                    <a:pt x="93" y="4271"/>
                  </a:cubicBezTo>
                  <a:cubicBezTo>
                    <a:pt x="117" y="4373"/>
                    <a:pt x="148" y="4474"/>
                    <a:pt x="172" y="4583"/>
                  </a:cubicBezTo>
                  <a:cubicBezTo>
                    <a:pt x="172" y="4590"/>
                    <a:pt x="172" y="4597"/>
                    <a:pt x="180" y="4605"/>
                  </a:cubicBezTo>
                  <a:cubicBezTo>
                    <a:pt x="164" y="4460"/>
                    <a:pt x="148" y="4322"/>
                    <a:pt x="133" y="4177"/>
                  </a:cubicBezTo>
                  <a:cubicBezTo>
                    <a:pt x="70" y="3437"/>
                    <a:pt x="39" y="2697"/>
                    <a:pt x="39" y="1950"/>
                  </a:cubicBezTo>
                  <a:cubicBezTo>
                    <a:pt x="46" y="1298"/>
                    <a:pt x="70" y="652"/>
                    <a:pt x="117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39" y="645"/>
                    <a:pt x="15" y="1298"/>
                    <a:pt x="7" y="1950"/>
                  </a:cubicBezTo>
                  <a:cubicBezTo>
                    <a:pt x="0" y="2697"/>
                    <a:pt x="23" y="3437"/>
                    <a:pt x="86" y="4184"/>
                  </a:cubicBezTo>
                </a:path>
                <a:path w="210" h="5055">
                  <a:moveTo>
                    <a:pt x="90" y="4275"/>
                  </a:moveTo>
                  <a:cubicBezTo>
                    <a:pt x="104" y="4413"/>
                    <a:pt x="111" y="4544"/>
                    <a:pt x="125" y="4683"/>
                  </a:cubicBezTo>
                  <a:cubicBezTo>
                    <a:pt x="153" y="4807"/>
                    <a:pt x="181" y="4931"/>
                    <a:pt x="210" y="5055"/>
                  </a:cubicBezTo>
                  <a:cubicBezTo>
                    <a:pt x="195" y="4909"/>
                    <a:pt x="181" y="4756"/>
                    <a:pt x="167" y="4610"/>
                  </a:cubicBezTo>
                  <a:cubicBezTo>
                    <a:pt x="160" y="4603"/>
                    <a:pt x="160" y="4595"/>
                    <a:pt x="160" y="4588"/>
                  </a:cubicBezTo>
                  <a:cubicBezTo>
                    <a:pt x="139" y="4479"/>
                    <a:pt x="111" y="4377"/>
                    <a:pt x="90" y="4275"/>
                  </a:cubicBezTo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p>
              <a:pPr algn="ctr"/>
              <a:endParaRPr altLang="en-US" lang="zh-CN"/>
            </a:p>
          </p:txBody>
        </p:sp>
        <p:sp>
          <p:nvSpPr>
            <p:cNvPr id="1048707" name="path"/>
            <p:cNvSpPr/>
            <p:nvPr/>
          </p:nvSpPr>
          <p:spPr>
            <a:xfrm>
              <a:off x="0" y="485775"/>
              <a:ext cx="1590547" cy="504825"/>
            </a:xfrm>
            <a:custGeom>
              <a:avLst/>
              <a:ahLst/>
              <a:rect l="0" t="0" r="0" b="0"/>
              <a:pathLst>
                <a:path w="2504" h="795">
                  <a:moveTo>
                    <a:pt x="2490" y="421"/>
                  </a:moveTo>
                  <a:lnTo>
                    <a:pt x="2131" y="780"/>
                  </a:lnTo>
                  <a:cubicBezTo>
                    <a:pt x="2128" y="782"/>
                    <a:pt x="2125" y="785"/>
                    <a:pt x="2123" y="787"/>
                  </a:cubicBezTo>
                  <a:cubicBezTo>
                    <a:pt x="2116" y="795"/>
                    <a:pt x="2108" y="795"/>
                    <a:pt x="2101" y="795"/>
                  </a:cubicBezTo>
                  <a:lnTo>
                    <a:pt x="1958" y="795"/>
                  </a:lnTo>
                  <a:lnTo>
                    <a:pt x="0" y="789"/>
                  </a:lnTo>
                  <a:cubicBezTo>
                    <a:pt x="2" y="526"/>
                    <a:pt x="4" y="263"/>
                    <a:pt x="6" y="0"/>
                  </a:cubicBezTo>
                  <a:lnTo>
                    <a:pt x="1958" y="2"/>
                  </a:lnTo>
                  <a:lnTo>
                    <a:pt x="2101" y="2"/>
                  </a:lnTo>
                  <a:cubicBezTo>
                    <a:pt x="2108" y="2"/>
                    <a:pt x="2116" y="10"/>
                    <a:pt x="2123" y="10"/>
                  </a:cubicBezTo>
                  <a:cubicBezTo>
                    <a:pt x="2123" y="17"/>
                    <a:pt x="2131" y="17"/>
                    <a:pt x="2131" y="17"/>
                  </a:cubicBezTo>
                  <a:lnTo>
                    <a:pt x="2490" y="376"/>
                  </a:lnTo>
                  <a:cubicBezTo>
                    <a:pt x="2504" y="391"/>
                    <a:pt x="2504" y="406"/>
                    <a:pt x="2490" y="421"/>
                  </a:cubicBezTo>
                </a:path>
              </a:pathLst>
            </a:custGeom>
            <a:solidFill>
              <a:srgbClr val="A53010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p>
              <a:pPr algn="ctr"/>
              <a:endParaRPr altLang="en-US" lang="zh-CN"/>
            </a:p>
          </p:txBody>
        </p:sp>
      </p:grpSp>
      <p:pic>
        <p:nvPicPr>
          <p:cNvPr id="2097307" name="picture 288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0" y="0"/>
            <a:ext cx="923925" cy="6857998"/>
          </a:xfrm>
          <a:prstGeom prst="rect"/>
        </p:spPr>
      </p:pic>
      <p:grpSp>
        <p:nvGrpSpPr>
          <p:cNvPr id="49" name="group 4"/>
          <p:cNvGrpSpPr/>
          <p:nvPr/>
        </p:nvGrpSpPr>
        <p:grpSpPr>
          <a:xfrm rot="21600000">
            <a:off x="771525" y="1400175"/>
            <a:ext cx="2076450" cy="4467225"/>
            <a:chOff x="0" y="0"/>
            <a:chExt cx="2076450" cy="4467225"/>
          </a:xfrm>
        </p:grpSpPr>
        <p:sp>
          <p:nvSpPr>
            <p:cNvPr id="1048708" name="path"/>
            <p:cNvSpPr/>
            <p:nvPr/>
          </p:nvSpPr>
          <p:spPr>
            <a:xfrm>
              <a:off x="0" y="0"/>
              <a:ext cx="2076450" cy="4048125"/>
            </a:xfrm>
            <a:custGeom>
              <a:avLst/>
              <a:ahLst/>
              <a:rect l="0" t="0" r="0" b="0"/>
              <a:pathLst>
                <a:path w="3270" h="6375">
                  <a:moveTo>
                    <a:pt x="50" y="6200"/>
                  </a:moveTo>
                  <a:cubicBezTo>
                    <a:pt x="72" y="5605"/>
                    <a:pt x="188" y="5017"/>
                    <a:pt x="363" y="4450"/>
                  </a:cubicBezTo>
                  <a:cubicBezTo>
                    <a:pt x="545" y="3884"/>
                    <a:pt x="792" y="3340"/>
                    <a:pt x="1082" y="2817"/>
                  </a:cubicBezTo>
                  <a:cubicBezTo>
                    <a:pt x="1373" y="2294"/>
                    <a:pt x="1707" y="1800"/>
                    <a:pt x="2071" y="1328"/>
                  </a:cubicBezTo>
                  <a:cubicBezTo>
                    <a:pt x="2252" y="1096"/>
                    <a:pt x="2448" y="864"/>
                    <a:pt x="2645" y="646"/>
                  </a:cubicBezTo>
                  <a:cubicBezTo>
                    <a:pt x="2746" y="537"/>
                    <a:pt x="2848" y="421"/>
                    <a:pt x="2950" y="319"/>
                  </a:cubicBezTo>
                  <a:cubicBezTo>
                    <a:pt x="3059" y="210"/>
                    <a:pt x="3161" y="109"/>
                    <a:pt x="3270" y="7"/>
                  </a:cubicBezTo>
                  <a:cubicBezTo>
                    <a:pt x="3270" y="0"/>
                    <a:pt x="3270" y="0"/>
                    <a:pt x="3270" y="0"/>
                  </a:cubicBezTo>
                  <a:cubicBezTo>
                    <a:pt x="3153" y="101"/>
                    <a:pt x="3052" y="203"/>
                    <a:pt x="2942" y="312"/>
                  </a:cubicBezTo>
                  <a:cubicBezTo>
                    <a:pt x="2841" y="413"/>
                    <a:pt x="2739" y="522"/>
                    <a:pt x="2637" y="639"/>
                  </a:cubicBezTo>
                  <a:cubicBezTo>
                    <a:pt x="2434" y="856"/>
                    <a:pt x="2238" y="1081"/>
                    <a:pt x="2056" y="1314"/>
                  </a:cubicBezTo>
                  <a:cubicBezTo>
                    <a:pt x="1685" y="1786"/>
                    <a:pt x="1344" y="2279"/>
                    <a:pt x="1053" y="2802"/>
                  </a:cubicBezTo>
                  <a:cubicBezTo>
                    <a:pt x="755" y="3318"/>
                    <a:pt x="508" y="3870"/>
                    <a:pt x="326" y="4436"/>
                  </a:cubicBezTo>
                  <a:cubicBezTo>
                    <a:pt x="138" y="5010"/>
                    <a:pt x="21" y="5597"/>
                    <a:pt x="0" y="6200"/>
                  </a:cubicBezTo>
                  <a:cubicBezTo>
                    <a:pt x="0" y="6215"/>
                    <a:pt x="0" y="6222"/>
                    <a:pt x="0" y="6237"/>
                  </a:cubicBezTo>
                  <a:cubicBezTo>
                    <a:pt x="14" y="6280"/>
                    <a:pt x="29" y="6331"/>
                    <a:pt x="50" y="6375"/>
                  </a:cubicBezTo>
                  <a:cubicBezTo>
                    <a:pt x="50" y="6317"/>
                    <a:pt x="50" y="6258"/>
                    <a:pt x="50" y="6200"/>
                  </a:cubicBezTo>
                </a:path>
              </a:pathLst>
            </a:custGeom>
            <a:solidFill>
              <a:srgbClr val="766F54">
                <a:alpha val="2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p>
              <a:pPr algn="ctr"/>
              <a:endParaRPr altLang="en-US" lang="zh-CN"/>
            </a:p>
          </p:txBody>
        </p:sp>
        <p:sp>
          <p:nvSpPr>
            <p:cNvPr id="1048709" name="path"/>
            <p:cNvSpPr/>
            <p:nvPr/>
          </p:nvSpPr>
          <p:spPr>
            <a:xfrm>
              <a:off x="200025" y="1743075"/>
              <a:ext cx="1409700" cy="2724150"/>
            </a:xfrm>
            <a:custGeom>
              <a:avLst/>
              <a:ahLst/>
              <a:rect l="0" t="0" r="0" b="0"/>
              <a:pathLst>
                <a:path w="2220" h="4290">
                  <a:moveTo>
                    <a:pt x="60" y="4176"/>
                  </a:moveTo>
                  <a:cubicBezTo>
                    <a:pt x="67" y="3783"/>
                    <a:pt x="143" y="3383"/>
                    <a:pt x="264" y="2998"/>
                  </a:cubicBezTo>
                  <a:cubicBezTo>
                    <a:pt x="385" y="2620"/>
                    <a:pt x="551" y="2250"/>
                    <a:pt x="747" y="1903"/>
                  </a:cubicBezTo>
                  <a:cubicBezTo>
                    <a:pt x="936" y="1548"/>
                    <a:pt x="1162" y="1216"/>
                    <a:pt x="1412" y="898"/>
                  </a:cubicBezTo>
                  <a:cubicBezTo>
                    <a:pt x="1532" y="740"/>
                    <a:pt x="1661" y="581"/>
                    <a:pt x="1797" y="437"/>
                  </a:cubicBezTo>
                  <a:cubicBezTo>
                    <a:pt x="1865" y="362"/>
                    <a:pt x="1933" y="287"/>
                    <a:pt x="2001" y="211"/>
                  </a:cubicBezTo>
                  <a:cubicBezTo>
                    <a:pt x="2068" y="143"/>
                    <a:pt x="2144" y="67"/>
                    <a:pt x="2220" y="0"/>
                  </a:cubicBezTo>
                  <a:cubicBezTo>
                    <a:pt x="2212" y="0"/>
                    <a:pt x="2212" y="0"/>
                    <a:pt x="2212" y="0"/>
                  </a:cubicBezTo>
                  <a:cubicBezTo>
                    <a:pt x="2137" y="67"/>
                    <a:pt x="2061" y="135"/>
                    <a:pt x="1993" y="204"/>
                  </a:cubicBezTo>
                  <a:cubicBezTo>
                    <a:pt x="1925" y="279"/>
                    <a:pt x="1857" y="355"/>
                    <a:pt x="1789" y="423"/>
                  </a:cubicBezTo>
                  <a:cubicBezTo>
                    <a:pt x="1646" y="574"/>
                    <a:pt x="1517" y="725"/>
                    <a:pt x="1397" y="883"/>
                  </a:cubicBezTo>
                  <a:cubicBezTo>
                    <a:pt x="1140" y="1200"/>
                    <a:pt x="913" y="1533"/>
                    <a:pt x="717" y="1880"/>
                  </a:cubicBezTo>
                  <a:cubicBezTo>
                    <a:pt x="513" y="2235"/>
                    <a:pt x="347" y="2605"/>
                    <a:pt x="226" y="2991"/>
                  </a:cubicBezTo>
                  <a:cubicBezTo>
                    <a:pt x="98" y="3360"/>
                    <a:pt x="22" y="3753"/>
                    <a:pt x="0" y="4146"/>
                  </a:cubicBezTo>
                  <a:cubicBezTo>
                    <a:pt x="22" y="4191"/>
                    <a:pt x="37" y="4237"/>
                    <a:pt x="52" y="4290"/>
                  </a:cubicBezTo>
                  <a:cubicBezTo>
                    <a:pt x="52" y="4252"/>
                    <a:pt x="52" y="4214"/>
                    <a:pt x="60" y="4176"/>
                  </a:cubicBezTo>
                </a:path>
              </a:pathLst>
            </a:custGeom>
            <a:solidFill>
              <a:srgbClr val="766F54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p>
              <a:pPr algn="ctr"/>
              <a:endParaRPr altLang="en-US" lang="zh-CN"/>
            </a:p>
          </p:txBody>
        </p:sp>
      </p:grpSp>
      <p:sp>
        <p:nvSpPr>
          <p:cNvPr id="1048710" name="textbox 291"/>
          <p:cNvSpPr/>
          <p:nvPr/>
        </p:nvSpPr>
        <p:spPr>
          <a:xfrm>
            <a:off x="1824576" y="3723941"/>
            <a:ext cx="8682990" cy="84010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3026"/>
              </a:lnSpc>
            </a:pPr>
            <a:endParaRPr altLang="Arial" dirty="0" sz="100" lang="Arial"/>
          </a:p>
          <a:p>
            <a:pPr algn="l" eaLnBrk="0" marL="12700" rtl="0">
              <a:lnSpc>
                <a:spcPct val="83000"/>
              </a:lnSpc>
            </a:pPr>
            <a:r>
              <a:rPr b="1" dirty="0" sz="5400" kern="0" spc="15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СПАСИБО</a:t>
            </a:r>
            <a:r>
              <a:rPr dirty="0" sz="5400" kern="0" spc="5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5400" kern="0" spc="15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ЗА</a:t>
            </a:r>
            <a:r>
              <a:rPr dirty="0" sz="5400" kern="0" spc="37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 </a:t>
            </a:r>
            <a:r>
              <a:rPr b="1" dirty="0" sz="5400" kern="0" spc="15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ВНИМА</a:t>
            </a:r>
            <a:r>
              <a:rPr b="1" dirty="0" sz="5400" kern="0" spc="140">
                <a:solidFill>
                  <a:srgbClr val="002060">
                    <a:alpha val="100000"/>
                  </a:srgbClr>
                </a:solidFill>
                <a:latin typeface="Trebuchet MS"/>
                <a:ea typeface="Trebuchet MS"/>
                <a:cs typeface="Trebuchet MS"/>
              </a:rPr>
              <a:t>НИЕ!</a:t>
            </a:r>
            <a:endParaRPr altLang="Trebuchet MS" dirty="0" sz="5400" lang="Trebuchet MS"/>
          </a:p>
        </p:txBody>
      </p:sp>
      <p:pic>
        <p:nvPicPr>
          <p:cNvPr id="2097308" name="picture 292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523875" y="4314825"/>
            <a:ext cx="914400" cy="2543174"/>
          </a:xfrm>
          <a:prstGeom prst="rect"/>
        </p:spPr>
      </p:pic>
      <p:pic>
        <p:nvPicPr>
          <p:cNvPr id="2097309" name="picture 293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161925" y="114298"/>
            <a:ext cx="11925300" cy="6619874"/>
          </a:xfrm>
          <a:prstGeom prst="rect"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picture 19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163" name="picture 20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1438275" cy="6857996"/>
          </a:xfrm>
          <a:prstGeom prst="rect"/>
        </p:spPr>
      </p:pic>
      <p:pic>
        <p:nvPicPr>
          <p:cNvPr id="2097164" name="picture 21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962025" y="6505575"/>
            <a:ext cx="285750" cy="352424"/>
          </a:xfrm>
          <a:prstGeom prst="rect"/>
        </p:spPr>
      </p:pic>
      <p:pic>
        <p:nvPicPr>
          <p:cNvPr id="2097165" name="picture 22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771525" y="1400175"/>
            <a:ext cx="2076450" cy="5457824"/>
          </a:xfrm>
          <a:prstGeom prst="rect"/>
        </p:spPr>
      </p:pic>
      <p:pic>
        <p:nvPicPr>
          <p:cNvPr id="2097166" name="picture 23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809625" y="3143250"/>
            <a:ext cx="1571625" cy="3714749"/>
          </a:xfrm>
          <a:prstGeom prst="rect"/>
        </p:spPr>
      </p:pic>
      <p:sp>
        <p:nvSpPr>
          <p:cNvPr id="1048584" name="textbox 24"/>
          <p:cNvSpPr/>
          <p:nvPr/>
        </p:nvSpPr>
        <p:spPr>
          <a:xfrm>
            <a:off x="667106" y="517015"/>
            <a:ext cx="11192509" cy="5856604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2147"/>
              </a:lnSpc>
            </a:pPr>
            <a:endParaRPr altLang="Arial" dirty="0" sz="100" lang="Arial"/>
          </a:p>
          <a:p>
            <a:pPr algn="l" eaLnBrk="0" marL="2101137" rtl="0">
              <a:lnSpc>
                <a:spcPct val="76000"/>
              </a:lnSpc>
            </a:pPr>
            <a:r>
              <a:rPr b="1" dirty="0" sz="3200" kern="0" spc="-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Согласно</a:t>
            </a:r>
            <a:r>
              <a:rPr dirty="0" sz="3200" kern="0" spc="-4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-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Федеральному</a:t>
            </a:r>
            <a:r>
              <a:rPr dirty="0" sz="3200" kern="0" spc="4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-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Государ</a:t>
            </a:r>
            <a:r>
              <a:rPr b="1" dirty="0" sz="3200" kern="0" spc="-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ственному</a:t>
            </a:r>
            <a:endParaRPr altLang="Times New Roman" dirty="0" sz="3200" lang="Times New Roman"/>
          </a:p>
          <a:p>
            <a:pPr algn="l" eaLnBrk="0" marL="2024400" rtl="0">
              <a:lnSpc>
                <a:spcPts val="3907"/>
              </a:lnSpc>
            </a:pPr>
            <a:r>
              <a:rPr b="1" dirty="0" sz="32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Образовательному</a:t>
            </a:r>
            <a:r>
              <a:rPr dirty="0" sz="3200" kern="0" spc="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Стандарту</a:t>
            </a:r>
            <a:r>
              <a:rPr dirty="0" sz="3200" kern="0" spc="-24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</a:t>
            </a:r>
            <a:r>
              <a:rPr b="1" dirty="0" sz="3200" kern="0" spc="-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ного</a:t>
            </a:r>
            <a:endParaRPr altLang="Times New Roman" dirty="0" sz="3200" lang="Times New Roman"/>
          </a:p>
          <a:p>
            <a:pPr algn="l" eaLnBrk="0" marL="1995825" rtl="0">
              <a:lnSpc>
                <a:spcPct val="76000"/>
              </a:lnSpc>
              <a:spcBef>
                <a:spcPts val="910"/>
              </a:spcBef>
            </a:pPr>
            <a:r>
              <a:rPr b="1" dirty="0" sz="32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Образования</a:t>
            </a:r>
            <a:r>
              <a:rPr dirty="0" sz="3200" kern="0" spc="14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"речевое</a:t>
            </a:r>
            <a:r>
              <a:rPr dirty="0" sz="32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развитие"</a:t>
            </a:r>
            <a:r>
              <a:rPr dirty="0" sz="3200" kern="0" spc="-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2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включает:</a:t>
            </a:r>
            <a:endParaRPr altLang="Times New Roman" dirty="0" sz="3200" lang="Times New Roman"/>
          </a:p>
          <a:p>
            <a:pPr algn="l" eaLnBrk="0" marL="12700" rtl="0">
              <a:lnSpc>
                <a:spcPts val="4192"/>
              </a:lnSpc>
              <a:tabLst>
                <a:tab algn="l" pos="198754"/>
              </a:tabLst>
            </a:pPr>
            <a:r>
              <a:rPr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владению</a:t>
            </a:r>
            <a:r>
              <a:rPr dirty="0" sz="2000" kern="0" spc="-14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речью</a:t>
            </a:r>
            <a:r>
              <a:rPr dirty="0" sz="2000" kern="0" spc="-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dirty="0" sz="2000" kern="0" spc="-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средством</a:t>
            </a:r>
            <a:r>
              <a:rPr dirty="0" sz="2000" kern="0" spc="-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обще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ния</a:t>
            </a:r>
            <a:r>
              <a:rPr dirty="0" sz="2000" kern="0" spc="-10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000" kern="0" spc="5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культуры;</a:t>
            </a:r>
            <a:endParaRPr altLang="Times New Roman" dirty="0" sz="2000" lang="Times New Roman"/>
          </a:p>
          <a:p>
            <a:pPr algn="l" eaLnBrk="0" marL="12726" rtl="0">
              <a:lnSpc>
                <a:spcPct val="86000"/>
              </a:lnSpc>
              <a:spcBef>
                <a:spcPts val="1367"/>
              </a:spcBef>
              <a:tabLst>
                <a:tab algn="l" pos="198754"/>
              </a:tabLst>
            </a:pPr>
            <a:r>
              <a:rPr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обогащение</a:t>
            </a:r>
            <a:r>
              <a:rPr dirty="0" sz="2000" kern="0" spc="-1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активного</a:t>
            </a:r>
            <a:r>
              <a:rPr dirty="0" sz="2000" kern="0" spc="-9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слова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ря;</a:t>
            </a:r>
            <a:endParaRPr altLang="Times New Roman" dirty="0" sz="2000" lang="Times New Roman"/>
          </a:p>
          <a:p>
            <a:pPr algn="l" eaLnBrk="0" marL="16700" rtl="0">
              <a:lnSpc>
                <a:spcPct val="82000"/>
              </a:lnSpc>
              <a:spcBef>
                <a:spcPts val="1499"/>
              </a:spcBef>
              <a:tabLst>
                <a:tab algn="l" pos="236854"/>
              </a:tabLst>
            </a:pPr>
            <a:r>
              <a:rPr dirty="0" sz="2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400" kern="0" spc="2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2400" kern="0" spc="2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связной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dirty="0" sz="2000" kern="0" spc="1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грамматически</a:t>
            </a:r>
            <a:r>
              <a:rPr dirty="0" sz="2000" kern="0" spc="-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правильной</a:t>
            </a:r>
            <a:r>
              <a:rPr dirty="0" sz="2000" kern="0" spc="-1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диалогической</a:t>
            </a:r>
            <a:r>
              <a:rPr dirty="0" sz="2000" kern="0" spc="-1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000" kern="0" spc="5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монологической</a:t>
            </a:r>
            <a:r>
              <a:rPr dirty="0" sz="2000" kern="0" spc="-20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речи;</a:t>
            </a:r>
            <a:endParaRPr altLang="Times New Roman" dirty="0" sz="2000" lang="Times New Roman"/>
          </a:p>
          <a:p>
            <a:pPr algn="l" eaLnBrk="0" marL="12700" rtl="0">
              <a:lnSpc>
                <a:spcPts val="3830"/>
              </a:lnSpc>
              <a:tabLst>
                <a:tab algn="l" pos="198754"/>
              </a:tabLst>
            </a:pPr>
            <a:r>
              <a:rPr dirty="0" sz="2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400" kern="0" spc="2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400" kern="0" spc="-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2400" kern="0" spc="1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речевого</a:t>
            </a:r>
            <a:r>
              <a:rPr dirty="0" sz="2400" kern="0" spc="1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</a:t>
            </a:r>
            <a:r>
              <a:rPr b="1" dirty="0" sz="2400" kern="0" spc="-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ества</a:t>
            </a:r>
            <a:r>
              <a:rPr dirty="0" sz="2400" kern="0" spc="-4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altLang="Times New Roman" dirty="0" sz="2000" lang="Times New Roman"/>
          </a:p>
          <a:p>
            <a:pPr algn="l" eaLnBrk="0" marL="12700" rtl="0">
              <a:lnSpc>
                <a:spcPct val="75000"/>
              </a:lnSpc>
              <a:spcBef>
                <a:spcPts val="1746"/>
              </a:spcBef>
              <a:tabLst>
                <a:tab algn="l" pos="198754"/>
              </a:tabLst>
            </a:pPr>
            <a:r>
              <a:rPr dirty="0" sz="2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400" kern="0" spc="2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2400" kern="0" spc="9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звуковой</a:t>
            </a:r>
            <a:r>
              <a:rPr dirty="0" sz="2000" kern="0" spc="-1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000" kern="0" spc="6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интона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ционной</a:t>
            </a:r>
            <a:r>
              <a:rPr dirty="0" sz="2000" kern="0" spc="-1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культуры</a:t>
            </a:r>
            <a:r>
              <a:rPr dirty="0" sz="2000" kern="0" spc="6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речи,</a:t>
            </a:r>
            <a:endParaRPr altLang="Times New Roman" dirty="0" sz="2000" lang="Times New Roman"/>
          </a:p>
          <a:p>
            <a:pPr algn="l" eaLnBrk="0" marL="12700" rtl="0">
              <a:lnSpc>
                <a:spcPts val="3447"/>
              </a:lnSpc>
              <a:tabLst>
                <a:tab algn="l" pos="198754"/>
              </a:tabLst>
            </a:pPr>
            <a:r>
              <a:rPr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r>
              <a:rPr dirty="0" sz="2000" kern="0" spc="-1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фонематического</a:t>
            </a:r>
            <a:r>
              <a:rPr dirty="0" sz="2000" kern="0" spc="-9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слуха;</a:t>
            </a:r>
            <a:endParaRPr altLang="Times New Roman" dirty="0" sz="2000" lang="Times New Roman"/>
          </a:p>
          <a:p>
            <a:pPr algn="l" eaLnBrk="0" indent="-322480" marL="339180" rtl="0">
              <a:lnSpc>
                <a:spcPct val="91000"/>
              </a:lnSpc>
              <a:spcBef>
                <a:spcPts val="1477"/>
              </a:spcBef>
              <a:tabLst>
                <a:tab algn="l" pos="236854"/>
              </a:tabLst>
            </a:pPr>
            <a:r>
              <a:rPr dirty="0" sz="2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400" kern="0" spc="19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знакомство</a:t>
            </a:r>
            <a:r>
              <a:rPr dirty="0" sz="2400" kern="0" spc="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2000" kern="0" spc="10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книжной</a:t>
            </a:r>
            <a:r>
              <a:rPr dirty="0" sz="2000" kern="0" spc="-1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культурой,</a:t>
            </a:r>
            <a:r>
              <a:rPr dirty="0" sz="2000" kern="0" spc="-4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детской</a:t>
            </a:r>
            <a:r>
              <a:rPr dirty="0" sz="2000" kern="0" spc="-16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литературой,</a:t>
            </a:r>
            <a:r>
              <a:rPr dirty="0" sz="2000" kern="0" spc="4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понимание</a:t>
            </a:r>
            <a:r>
              <a:rPr dirty="0" sz="2000" kern="0" spc="-2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слух</a:t>
            </a:r>
            <a:r>
              <a:rPr dirty="0" sz="2000" kern="0" spc="10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текстов</a:t>
            </a:r>
            <a:r>
              <a:rPr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      </a:t>
            </a:r>
            <a:r>
              <a:rPr b="1" dirty="0" sz="20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различных</a:t>
            </a:r>
            <a:r>
              <a:rPr dirty="0" sz="2000" kern="0" spc="-23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жанров</a:t>
            </a:r>
            <a:r>
              <a:rPr dirty="0" sz="2000" kern="0" spc="-17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детской</a:t>
            </a:r>
            <a:r>
              <a:rPr dirty="0" sz="2000" kern="0" spc="-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литературы;</a:t>
            </a:r>
            <a:endParaRPr altLang="Times New Roman" dirty="0" sz="2000" lang="Times New Roman"/>
          </a:p>
          <a:p>
            <a:pPr algn="l" eaLnBrk="0" rtl="0">
              <a:lnSpc>
                <a:spcPct val="104000"/>
              </a:lnSpc>
            </a:pPr>
            <a:endParaRPr altLang="Arial" dirty="0" sz="1200" lang="Arial"/>
          </a:p>
          <a:p>
            <a:pPr algn="l" eaLnBrk="0" rtl="0">
              <a:lnSpc>
                <a:spcPct val="10088"/>
              </a:lnSpc>
            </a:pPr>
            <a:endParaRPr altLang="Arial" dirty="0" sz="100" lang="Arial"/>
          </a:p>
          <a:p>
            <a:pPr algn="l" eaLnBrk="0" indent="-326573" marL="343300" rtl="0">
              <a:lnSpc>
                <a:spcPct val="91000"/>
              </a:lnSpc>
              <a:tabLst>
                <a:tab algn="l" pos="237490"/>
              </a:tabLst>
            </a:pPr>
            <a:r>
              <a:rPr dirty="0" sz="24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400" kern="0" spc="2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формирование</a:t>
            </a:r>
            <a:r>
              <a:rPr dirty="0" sz="2400" kern="0" spc="8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зву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ковой</a:t>
            </a:r>
            <a:r>
              <a:rPr dirty="0" sz="2000" kern="0" spc="-15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аналитико-синтетической</a:t>
            </a:r>
            <a:r>
              <a:rPr dirty="0" sz="2000" kern="0" spc="-15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активности</a:t>
            </a:r>
            <a:r>
              <a:rPr dirty="0" sz="2000" kern="0" spc="-10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dirty="0" sz="2000" kern="0" spc="-2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предпосылки</a:t>
            </a:r>
            <a:r>
              <a:rPr dirty="0" sz="2000" kern="0" spc="-10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</a:t>
            </a:r>
            <a:r>
              <a:rPr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грамоте.</a:t>
            </a:r>
            <a:endParaRPr altLang="Times New Roman" dirty="0" sz="2000" lang="Times New Roman"/>
          </a:p>
        </p:txBody>
      </p:sp>
      <p:pic>
        <p:nvPicPr>
          <p:cNvPr id="2097167" name="picture 25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683834" y="5748114"/>
            <a:ext cx="220829" cy="172876"/>
          </a:xfrm>
          <a:prstGeom prst="rect"/>
        </p:spPr>
      </p:pic>
      <p:sp>
        <p:nvSpPr>
          <p:cNvPr id="1048585" name="path"/>
          <p:cNvSpPr/>
          <p:nvPr/>
        </p:nvSpPr>
        <p:spPr>
          <a:xfrm>
            <a:off x="971550" y="5772150"/>
            <a:ext cx="38100" cy="228600"/>
          </a:xfrm>
          <a:custGeom>
            <a:avLst/>
            <a:ahLst/>
            <a:rect l="0" t="0" r="0" b="0"/>
            <a:pathLst>
              <a:path w="60" h="360">
                <a:moveTo>
                  <a:pt x="0" y="195"/>
                </a:moveTo>
                <a:cubicBezTo>
                  <a:pt x="7" y="217"/>
                  <a:pt x="15" y="247"/>
                  <a:pt x="30" y="277"/>
                </a:cubicBezTo>
                <a:cubicBezTo>
                  <a:pt x="37" y="307"/>
                  <a:pt x="52" y="330"/>
                  <a:pt x="60" y="360"/>
                </a:cubicBezTo>
                <a:cubicBezTo>
                  <a:pt x="52" y="285"/>
                  <a:pt x="52" y="210"/>
                  <a:pt x="52" y="142"/>
                </a:cubicBezTo>
                <a:cubicBezTo>
                  <a:pt x="37" y="90"/>
                  <a:pt x="22" y="45"/>
                  <a:pt x="0" y="0"/>
                </a:cubicBezTo>
                <a:cubicBezTo>
                  <a:pt x="0" y="7"/>
                  <a:pt x="0" y="22"/>
                  <a:pt x="0" y="30"/>
                </a:cubicBezTo>
                <a:cubicBezTo>
                  <a:pt x="0" y="82"/>
                  <a:pt x="0" y="142"/>
                  <a:pt x="0" y="195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168" name="picture 27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 rot="21600000">
            <a:off x="683807" y="4947370"/>
            <a:ext cx="220599" cy="172696"/>
          </a:xfrm>
          <a:prstGeom prst="rect"/>
        </p:spPr>
      </p:pic>
      <p:pic>
        <p:nvPicPr>
          <p:cNvPr id="2097169" name="picture 28"/>
          <p:cNvPicPr>
            <a:picLocks noChangeAspect="1"/>
          </p:cNvPicPr>
          <p:nvPr/>
        </p:nvPicPr>
        <p:blipFill>
          <a:blip xmlns:r="http://schemas.openxmlformats.org/officeDocument/2006/relationships" r:embed="rId8"/>
          <a:stretch>
            <a:fillRect/>
          </a:stretch>
        </p:blipFill>
        <p:spPr>
          <a:xfrm rot="21600000">
            <a:off x="679806" y="4507077"/>
            <a:ext cx="186167" cy="145740"/>
          </a:xfrm>
          <a:prstGeom prst="rect"/>
        </p:spPr>
      </p:pic>
      <p:pic>
        <p:nvPicPr>
          <p:cNvPr id="2097170" name="picture 29"/>
          <p:cNvPicPr>
            <a:picLocks noChangeAspect="1"/>
          </p:cNvPicPr>
          <p:nvPr/>
        </p:nvPicPr>
        <p:blipFill>
          <a:blip xmlns:r="http://schemas.openxmlformats.org/officeDocument/2006/relationships" r:embed="rId9"/>
          <a:stretch>
            <a:fillRect/>
          </a:stretch>
        </p:blipFill>
        <p:spPr>
          <a:xfrm rot="21600000">
            <a:off x="679806" y="4058894"/>
            <a:ext cx="186167" cy="145740"/>
          </a:xfrm>
          <a:prstGeom prst="rect"/>
        </p:spPr>
      </p:pic>
      <p:pic>
        <p:nvPicPr>
          <p:cNvPr id="2097171" name="picture 30"/>
          <p:cNvPicPr>
            <a:picLocks noChangeAspect="1"/>
          </p:cNvPicPr>
          <p:nvPr/>
        </p:nvPicPr>
        <p:blipFill>
          <a:blip xmlns:r="http://schemas.openxmlformats.org/officeDocument/2006/relationships" r:embed="rId10"/>
          <a:stretch>
            <a:fillRect/>
          </a:stretch>
        </p:blipFill>
        <p:spPr>
          <a:xfrm rot="21600000">
            <a:off x="679806" y="3562832"/>
            <a:ext cx="186167" cy="145740"/>
          </a:xfrm>
          <a:prstGeom prst="rect"/>
        </p:spPr>
      </p:pic>
      <p:pic>
        <p:nvPicPr>
          <p:cNvPr id="2097172" name="picture 31"/>
          <p:cNvPicPr>
            <a:picLocks noChangeAspect="1"/>
          </p:cNvPicPr>
          <p:nvPr/>
        </p:nvPicPr>
        <p:blipFill>
          <a:blip xmlns:r="http://schemas.openxmlformats.org/officeDocument/2006/relationships" r:embed="rId11"/>
          <a:stretch>
            <a:fillRect/>
          </a:stretch>
        </p:blipFill>
        <p:spPr>
          <a:xfrm rot="21600000">
            <a:off x="683807" y="3039703"/>
            <a:ext cx="220599" cy="172696"/>
          </a:xfrm>
          <a:prstGeom prst="rect"/>
        </p:spPr>
      </p:pic>
      <p:pic>
        <p:nvPicPr>
          <p:cNvPr id="2097173" name="picture 32"/>
          <p:cNvPicPr>
            <a:picLocks noChangeAspect="1"/>
          </p:cNvPicPr>
          <p:nvPr/>
        </p:nvPicPr>
        <p:blipFill>
          <a:blip xmlns:r="http://schemas.openxmlformats.org/officeDocument/2006/relationships" r:embed="rId12"/>
          <a:stretch>
            <a:fillRect/>
          </a:stretch>
        </p:blipFill>
        <p:spPr>
          <a:xfrm rot="21600000">
            <a:off x="679833" y="2589513"/>
            <a:ext cx="186396" cy="145920"/>
          </a:xfrm>
          <a:prstGeom prst="rect"/>
        </p:spPr>
      </p:pic>
      <p:pic>
        <p:nvPicPr>
          <p:cNvPr id="2097174" name="picture 33"/>
          <p:cNvPicPr>
            <a:picLocks noChangeAspect="1"/>
          </p:cNvPicPr>
          <p:nvPr/>
        </p:nvPicPr>
        <p:blipFill>
          <a:blip xmlns:r="http://schemas.openxmlformats.org/officeDocument/2006/relationships" r:embed="rId13"/>
          <a:stretch>
            <a:fillRect/>
          </a:stretch>
        </p:blipFill>
        <p:spPr>
          <a:xfrm rot="21600000">
            <a:off x="679806" y="2160752"/>
            <a:ext cx="186167" cy="145740"/>
          </a:xfrm>
          <a:prstGeom prst="rect"/>
        </p:spPr>
      </p:pic>
      <p:sp>
        <p:nvSpPr>
          <p:cNvPr id="1048586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587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5" name="picture 36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176" name="picture 37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pic>
        <p:nvPicPr>
          <p:cNvPr id="2097177" name="picture 38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466725" y="1285875"/>
            <a:ext cx="971550" cy="5572121"/>
          </a:xfrm>
          <a:prstGeom prst="rect"/>
        </p:spPr>
      </p:pic>
      <p:sp>
        <p:nvSpPr>
          <p:cNvPr id="1048588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589" name="textbox 40"/>
          <p:cNvSpPr/>
          <p:nvPr/>
        </p:nvSpPr>
        <p:spPr>
          <a:xfrm>
            <a:off x="994125" y="3028807"/>
            <a:ext cx="10166350" cy="141160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3575"/>
              </a:lnSpc>
            </a:pPr>
            <a:endParaRPr altLang="Arial" dirty="0" sz="100" lang="Arial"/>
          </a:p>
          <a:p>
            <a:pPr algn="l" eaLnBrk="0" marL="163274" rtl="0">
              <a:lnSpc>
                <a:spcPct val="79000"/>
              </a:lnSpc>
            </a:pP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Выбирая</a:t>
            </a:r>
            <a:r>
              <a:rPr dirty="0" sz="24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педагогические</a:t>
            </a:r>
            <a:r>
              <a:rPr dirty="0" sz="24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технологии</a:t>
            </a:r>
            <a:r>
              <a:rPr dirty="0" sz="2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для</a:t>
            </a:r>
            <a:r>
              <a:rPr dirty="0" sz="2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24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r>
              <a:rPr dirty="0" sz="2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24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дошкольного</a:t>
            </a:r>
            <a:endParaRPr altLang="Times New Roman" dirty="0" sz="2400" lang="Times New Roman"/>
          </a:p>
          <a:p>
            <a:pPr algn="l" eaLnBrk="0" marL="12700" rtl="0">
              <a:lnSpc>
                <a:spcPct val="78000"/>
              </a:lnSpc>
              <a:spcBef>
                <a:spcPts val="684"/>
              </a:spcBef>
            </a:pP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возраста,</a:t>
            </a:r>
            <a:r>
              <a:rPr dirty="0" sz="24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важно,</a:t>
            </a:r>
            <a:r>
              <a:rPr dirty="0" sz="24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чтобы</a:t>
            </a:r>
            <a:r>
              <a:rPr dirty="0" sz="24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2400" kern="0" spc="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была</a:t>
            </a:r>
            <a:r>
              <a:rPr dirty="0" sz="2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</a:t>
            </a:r>
            <a:r>
              <a:rPr dirty="0" sz="24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только</a:t>
            </a:r>
            <a:r>
              <a:rPr dirty="0" sz="24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адекватна</a:t>
            </a:r>
            <a:r>
              <a:rPr dirty="0" sz="2400" kern="0" spc="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растным</a:t>
            </a:r>
            <a:endParaRPr altLang="Times New Roman" dirty="0" sz="2400" lang="Times New Roman"/>
          </a:p>
          <a:p>
            <a:pPr algn="l" eaLnBrk="0" marL="350359" rtl="0">
              <a:lnSpc>
                <a:spcPct val="77000"/>
              </a:lnSpc>
              <a:spcBef>
                <a:spcPts val="632"/>
              </a:spcBef>
            </a:pP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возможностям</a:t>
            </a:r>
            <a:r>
              <a:rPr dirty="0" sz="2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детей,</a:t>
            </a:r>
            <a:r>
              <a:rPr dirty="0" sz="2400" kern="0" spc="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</a:t>
            </a:r>
            <a:r>
              <a:rPr dirty="0" sz="24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4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обеспечивала</a:t>
            </a:r>
            <a:r>
              <a:rPr dirty="0" sz="2400" kern="0" spc="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гарантированный</a:t>
            </a:r>
            <a:r>
              <a:rPr dirty="0" sz="2400" kern="0" spc="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результат</a:t>
            </a:r>
            <a:endParaRPr altLang="Times New Roman" dirty="0" sz="2400" lang="Times New Roman"/>
          </a:p>
          <a:p>
            <a:pPr algn="l" eaLnBrk="0" marL="2280398" rtl="0">
              <a:lnSpc>
                <a:spcPct val="78000"/>
              </a:lnSpc>
              <a:spcBef>
                <a:spcPts val="611"/>
              </a:spcBef>
            </a:pP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2400" kern="0" spc="2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r>
              <a:rPr dirty="0" sz="24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4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разных</a:t>
            </a:r>
            <a:r>
              <a:rPr dirty="0" sz="2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формах</a:t>
            </a:r>
            <a:r>
              <a:rPr dirty="0" sz="24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работы.</a:t>
            </a:r>
            <a:endParaRPr altLang="Times New Roman" dirty="0" sz="2400" lang="Times New Roman"/>
          </a:p>
        </p:txBody>
      </p:sp>
      <p:sp>
        <p:nvSpPr>
          <p:cNvPr id="1048590" name="textbox 41"/>
          <p:cNvSpPr/>
          <p:nvPr/>
        </p:nvSpPr>
        <p:spPr>
          <a:xfrm>
            <a:off x="1046090" y="1312372"/>
            <a:ext cx="10040619" cy="104901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81657"/>
              </a:lnSpc>
            </a:pPr>
            <a:endParaRPr altLang="Arial" dirty="0" sz="100" lang="Arial"/>
          </a:p>
          <a:p>
            <a:pPr algn="l" eaLnBrk="0" marL="299309" rtl="0">
              <a:lnSpc>
                <a:spcPct val="79000"/>
              </a:lnSpc>
            </a:pP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Организация</a:t>
            </a:r>
            <a:r>
              <a:rPr dirty="0" sz="24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речевого</a:t>
            </a:r>
            <a:r>
              <a:rPr dirty="0" sz="24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24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24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4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дошкольном</a:t>
            </a:r>
            <a:r>
              <a:rPr dirty="0" sz="24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образовательном</a:t>
            </a:r>
            <a:endParaRPr altLang="Times New Roman" dirty="0" sz="2400" lang="Times New Roman"/>
          </a:p>
          <a:p>
            <a:pPr algn="l" eaLnBrk="0" marL="12700" rtl="0">
              <a:lnSpc>
                <a:spcPct val="78000"/>
              </a:lnSpc>
              <a:spcBef>
                <a:spcPts val="602"/>
              </a:spcBef>
            </a:pP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учреждении</a:t>
            </a:r>
            <a:r>
              <a:rPr dirty="0" sz="24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4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современных</a:t>
            </a:r>
            <a:r>
              <a:rPr dirty="0" sz="24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условиях</a:t>
            </a:r>
            <a:r>
              <a:rPr dirty="0" sz="24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предусматривает</a:t>
            </a:r>
            <a:r>
              <a:rPr dirty="0" sz="24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поиск</a:t>
            </a:r>
            <a:r>
              <a:rPr dirty="0" sz="24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эффек</a:t>
            </a:r>
            <a:r>
              <a:rPr b="1" dirty="0" sz="24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тивных</a:t>
            </a:r>
            <a:endParaRPr altLang="Times New Roman" dirty="0" sz="2400" lang="Times New Roman"/>
          </a:p>
          <a:p>
            <a:pPr algn="l" eaLnBrk="0" marL="2590077" rtl="0">
              <a:lnSpc>
                <a:spcPct val="77000"/>
              </a:lnSpc>
              <a:spcBef>
                <a:spcPts val="718"/>
              </a:spcBef>
            </a:pP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технологий</a:t>
            </a:r>
            <a:r>
              <a:rPr dirty="0" sz="24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24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детской</a:t>
            </a:r>
            <a:r>
              <a:rPr dirty="0" sz="24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4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речи.</a:t>
            </a:r>
            <a:endParaRPr altLang="Times New Roman" dirty="0" sz="2400" lang="Times New Roman"/>
          </a:p>
        </p:txBody>
      </p:sp>
      <p:sp>
        <p:nvSpPr>
          <p:cNvPr id="1048591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592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178" name="picture 44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1114425" y="6572250"/>
            <a:ext cx="133350" cy="285749"/>
          </a:xfrm>
          <a:prstGeom prst="rect"/>
        </p:spPr>
      </p:pic>
      <p:pic>
        <p:nvPicPr>
          <p:cNvPr id="2097179" name="picture 45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971550" y="5772150"/>
            <a:ext cx="247650" cy="1085848"/>
          </a:xfrm>
          <a:prstGeom prst="rect"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0" name="picture 46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181" name="picture 47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228600"/>
            <a:ext cx="2847975" cy="6629399"/>
          </a:xfrm>
          <a:prstGeom prst="rect"/>
        </p:spPr>
      </p:pic>
      <p:sp>
        <p:nvSpPr>
          <p:cNvPr id="1048593" name="textbox 48"/>
          <p:cNvSpPr/>
          <p:nvPr/>
        </p:nvSpPr>
        <p:spPr>
          <a:xfrm>
            <a:off x="608924" y="1276724"/>
            <a:ext cx="10666730" cy="252730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9582"/>
              </a:lnSpc>
            </a:pPr>
            <a:endParaRPr altLang="Arial" dirty="0" sz="100" lang="Arial"/>
          </a:p>
          <a:p>
            <a:pPr algn="l" eaLnBrk="0" marL="20422" rtl="0">
              <a:lnSpc>
                <a:spcPct val="79000"/>
              </a:lnSpc>
            </a:pP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совокупность</a:t>
            </a:r>
            <a:r>
              <a:rPr dirty="0" sz="20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приемов,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применяемых</a:t>
            </a:r>
            <a:r>
              <a:rPr dirty="0" sz="20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каком-либо</a:t>
            </a:r>
            <a:r>
              <a:rPr dirty="0" sz="20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деле,</a:t>
            </a:r>
            <a:r>
              <a:rPr dirty="0" sz="20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маст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ерстве,</a:t>
            </a:r>
            <a:r>
              <a:rPr dirty="0" sz="2000" kern="0" spc="-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искусстве</a:t>
            </a:r>
            <a:r>
              <a:rPr dirty="0" sz="2000" kern="0" spc="-3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2000" lang="Times New Roman"/>
          </a:p>
          <a:p>
            <a:pPr algn="l" eaLnBrk="0" rtl="0">
              <a:lnSpc>
                <a:spcPct val="190000"/>
              </a:lnSpc>
            </a:pPr>
            <a:endParaRPr altLang="Arial" dirty="0" sz="1000" lang="Arial"/>
          </a:p>
          <a:p>
            <a:pPr algn="l" eaLnBrk="0" marL="15273" rtl="0">
              <a:lnSpc>
                <a:spcPct val="80000"/>
              </a:lnSpc>
              <a:spcBef>
                <a:spcPts val="607"/>
              </a:spcBef>
            </a:pP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Инновационные</a:t>
            </a:r>
            <a:r>
              <a:rPr dirty="0" sz="2000" kern="0" spc="-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технологии</a:t>
            </a:r>
            <a:r>
              <a:rPr dirty="0" sz="20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система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методов,</a:t>
            </a:r>
            <a:r>
              <a:rPr dirty="0" sz="20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способов,</a:t>
            </a:r>
            <a:r>
              <a:rPr dirty="0" sz="2000" kern="0" spc="-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приёмов</a:t>
            </a:r>
            <a:r>
              <a:rPr dirty="0" sz="20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обучения,</a:t>
            </a:r>
            <a:endParaRPr altLang="Times New Roman" dirty="0" sz="2000" lang="Times New Roman"/>
          </a:p>
          <a:p>
            <a:pPr algn="l" eaLnBrk="0" marL="17075" rtl="0">
              <a:lnSpc>
                <a:spcPct val="79000"/>
              </a:lnSpc>
              <a:spcBef>
                <a:spcPts val="506"/>
              </a:spcBef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воспитательных</a:t>
            </a:r>
            <a:r>
              <a:rPr dirty="0" sz="20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средств,</a:t>
            </a:r>
            <a:r>
              <a:rPr dirty="0" sz="20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направленных</a:t>
            </a:r>
            <a:r>
              <a:rPr dirty="0" sz="20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дост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ижение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позитивного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результата</a:t>
            </a:r>
            <a:r>
              <a:rPr dirty="0" sz="20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dirty="0" sz="20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счет</a:t>
            </a:r>
            <a:endParaRPr altLang="Times New Roman" dirty="0" sz="2000" lang="Times New Roman"/>
          </a:p>
          <a:p>
            <a:pPr algn="l" eaLnBrk="0" indent="1800" marL="12700" rtl="0">
              <a:lnSpc>
                <a:spcPct val="90000"/>
              </a:lnSpc>
              <a:spcBef>
                <a:spcPts val="487"/>
              </a:spcBef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динамичных</a:t>
            </a:r>
            <a:r>
              <a:rPr dirty="0" sz="20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изменений</a:t>
            </a:r>
            <a:r>
              <a:rPr dirty="0" sz="20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личностном</a:t>
            </a:r>
            <a:r>
              <a:rPr dirty="0" sz="20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развитии</a:t>
            </a:r>
            <a:r>
              <a:rPr dirty="0" sz="20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ребенка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0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современных</a:t>
            </a:r>
            <a:r>
              <a:rPr dirty="0" sz="20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социокультур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ных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   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условиях</a:t>
            </a:r>
            <a:r>
              <a:rPr dirty="0" sz="2000" kern="0" spc="-3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2000" lang="Times New Roman"/>
          </a:p>
          <a:p>
            <a:pPr algn="l" eaLnBrk="0" rtl="0">
              <a:lnSpc>
                <a:spcPct val="138000"/>
              </a:lnSpc>
            </a:pPr>
            <a:endParaRPr altLang="Arial" dirty="0" sz="1000" lang="Arial"/>
          </a:p>
          <a:p>
            <a:pPr algn="l" eaLnBrk="0" rtl="0">
              <a:lnSpc>
                <a:spcPct val="138000"/>
              </a:lnSpc>
            </a:pPr>
            <a:endParaRPr altLang="Arial" dirty="0" sz="1000" lang="Arial"/>
          </a:p>
          <a:p>
            <a:pPr algn="l" eaLnBrk="0" rtl="0">
              <a:lnSpc>
                <a:spcPct val="100000"/>
              </a:lnSpc>
            </a:pPr>
            <a:endParaRPr altLang="Arial" dirty="0" sz="500" lang="Arial"/>
          </a:p>
          <a:p>
            <a:pPr algn="l" eaLnBrk="0" marL="3871379" rtl="0">
              <a:lnSpc>
                <a:spcPct val="78000"/>
              </a:lnSpc>
              <a:spcBef>
                <a:spcPts val="5"/>
              </a:spcBef>
            </a:pP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Технологии</a:t>
            </a:r>
            <a:r>
              <a:rPr dirty="0" sz="20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20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endParaRPr altLang="Times New Roman" dirty="0" sz="2000" lang="Times New Roman"/>
          </a:p>
        </p:txBody>
      </p:sp>
      <p:sp>
        <p:nvSpPr>
          <p:cNvPr id="1048594" name="path"/>
          <p:cNvSpPr/>
          <p:nvPr/>
        </p:nvSpPr>
        <p:spPr>
          <a:xfrm>
            <a:off x="771525" y="5362575"/>
            <a:ext cx="38100" cy="219075"/>
          </a:xfrm>
          <a:custGeom>
            <a:avLst/>
            <a:ahLst/>
            <a:rect l="0" t="0" r="0" b="0"/>
            <a:pathLst>
              <a:path w="60" h="345">
                <a:moveTo>
                  <a:pt x="52" y="316"/>
                </a:moveTo>
                <a:cubicBezTo>
                  <a:pt x="52" y="330"/>
                  <a:pt x="60" y="337"/>
                  <a:pt x="60" y="345"/>
                </a:cubicBezTo>
                <a:cubicBezTo>
                  <a:pt x="60" y="273"/>
                  <a:pt x="60" y="208"/>
                  <a:pt x="60" y="136"/>
                </a:cubicBezTo>
                <a:cubicBezTo>
                  <a:pt x="37" y="93"/>
                  <a:pt x="22" y="43"/>
                  <a:pt x="7" y="0"/>
                </a:cubicBezTo>
                <a:cubicBezTo>
                  <a:pt x="0" y="64"/>
                  <a:pt x="0" y="122"/>
                  <a:pt x="0" y="186"/>
                </a:cubicBezTo>
                <a:cubicBezTo>
                  <a:pt x="15" y="230"/>
                  <a:pt x="37" y="273"/>
                  <a:pt x="52" y="316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182" name="picture 50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847725" y="5772150"/>
            <a:ext cx="590550" cy="1085849"/>
          </a:xfrm>
          <a:prstGeom prst="rect"/>
        </p:spPr>
      </p:pic>
      <p:pic>
        <p:nvPicPr>
          <p:cNvPr id="2097183" name="picture 51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0" y="0"/>
            <a:ext cx="2381250" cy="6857998"/>
          </a:xfrm>
          <a:prstGeom prst="rect"/>
        </p:spPr>
      </p:pic>
      <p:sp>
        <p:nvSpPr>
          <p:cNvPr id="1048595" name="textbox 52"/>
          <p:cNvSpPr/>
          <p:nvPr/>
        </p:nvSpPr>
        <p:spPr>
          <a:xfrm>
            <a:off x="629006" y="3955897"/>
            <a:ext cx="10583544" cy="132588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7328"/>
              </a:lnSpc>
            </a:pPr>
            <a:endParaRPr altLang="Arial" dirty="0" sz="100" lang="Arial"/>
          </a:p>
          <a:p>
            <a:pPr algn="l" eaLnBrk="0" indent="-321073" marL="333773" rtl="0">
              <a:lnSpc>
                <a:spcPct val="93000"/>
              </a:lnSpc>
              <a:tabLst>
                <a:tab algn="l" pos="198754"/>
              </a:tabLst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Традиционные</a:t>
            </a:r>
            <a:r>
              <a:rPr dirty="0" sz="20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(образец</a:t>
            </a:r>
            <a:r>
              <a:rPr dirty="0" sz="2000" kern="0" spc="-2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рассказа</a:t>
            </a:r>
            <a:r>
              <a:rPr dirty="0" sz="2000" kern="0" spc="-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педагога,</a:t>
            </a:r>
            <a:r>
              <a:rPr dirty="0" sz="20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острочное</a:t>
            </a:r>
            <a:r>
              <a:rPr dirty="0" sz="2000" kern="0" spc="-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заучивание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стихотворения,</a:t>
            </a:r>
            <a:r>
              <a:rPr dirty="0" sz="20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поэтапное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рассматривание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0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оп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исание)</a:t>
            </a:r>
            <a:endParaRPr altLang="Times New Roman" dirty="0" sz="2000" lang="Times New Roman"/>
          </a:p>
          <a:p>
            <a:pPr algn="l" eaLnBrk="0" rtl="0">
              <a:lnSpc>
                <a:spcPct val="109000"/>
              </a:lnSpc>
            </a:pPr>
            <a:endParaRPr altLang="Arial" dirty="0" sz="1000" lang="Arial"/>
          </a:p>
          <a:p>
            <a:pPr algn="l" eaLnBrk="0" rtl="0">
              <a:lnSpc>
                <a:spcPct val="8791"/>
              </a:lnSpc>
            </a:pPr>
            <a:endParaRPr altLang="Arial" dirty="0" sz="100" lang="Arial"/>
          </a:p>
          <a:p>
            <a:pPr algn="l" eaLnBrk="0" indent="-327510" marL="340210" rtl="0">
              <a:lnSpc>
                <a:spcPct val="93000"/>
              </a:lnSpc>
              <a:tabLst>
                <a:tab algn="l" pos="198754"/>
              </a:tabLst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Инновационные</a:t>
            </a:r>
            <a:r>
              <a:rPr dirty="0" sz="20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20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формирующие</a:t>
            </a:r>
            <a:r>
              <a:rPr dirty="0" sz="2000" kern="0" spc="-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творческие</a:t>
            </a:r>
            <a:r>
              <a:rPr dirty="0" sz="20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способности,</a:t>
            </a:r>
            <a:r>
              <a:rPr dirty="0" sz="2000" kern="0" spc="-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развивающие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нестандартное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видения</a:t>
            </a:r>
            <a:r>
              <a:rPr dirty="0" sz="20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мира,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новое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мышление</a:t>
            </a:r>
            <a:r>
              <a:rPr dirty="0" sz="2000" kern="0" spc="-3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2000" lang="Times New Roman"/>
          </a:p>
        </p:txBody>
      </p:sp>
      <p:pic>
        <p:nvPicPr>
          <p:cNvPr id="2097184" name="picture 53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641706" y="4703038"/>
            <a:ext cx="186167" cy="145740"/>
          </a:xfrm>
          <a:prstGeom prst="rect"/>
        </p:spPr>
      </p:pic>
      <p:pic>
        <p:nvPicPr>
          <p:cNvPr id="2097185" name="picture 54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641706" y="3968597"/>
            <a:ext cx="186167" cy="145740"/>
          </a:xfrm>
          <a:prstGeom prst="rect"/>
        </p:spPr>
      </p:pic>
      <p:sp>
        <p:nvSpPr>
          <p:cNvPr id="1048596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597" name="path"/>
          <p:cNvSpPr/>
          <p:nvPr/>
        </p:nvSpPr>
        <p:spPr>
          <a:xfrm>
            <a:off x="504825" y="4105275"/>
            <a:ext cx="76200" cy="514350"/>
          </a:xfrm>
          <a:custGeom>
            <a:avLst/>
            <a:ahLst/>
            <a:rect l="0" t="0" r="0" b="0"/>
            <a:pathLst>
              <a:path w="120" h="810">
                <a:moveTo>
                  <a:pt x="28" y="408"/>
                </a:moveTo>
                <a:cubicBezTo>
                  <a:pt x="56" y="545"/>
                  <a:pt x="91" y="673"/>
                  <a:pt x="120" y="810"/>
                </a:cubicBezTo>
                <a:cubicBezTo>
                  <a:pt x="98" y="651"/>
                  <a:pt x="84" y="491"/>
                  <a:pt x="70" y="332"/>
                </a:cubicBezTo>
                <a:cubicBezTo>
                  <a:pt x="70" y="332"/>
                  <a:pt x="63" y="325"/>
                  <a:pt x="63" y="325"/>
                </a:cubicBezTo>
                <a:cubicBezTo>
                  <a:pt x="42" y="219"/>
                  <a:pt x="21" y="106"/>
                  <a:pt x="0" y="0"/>
                </a:cubicBezTo>
                <a:cubicBezTo>
                  <a:pt x="0" y="15"/>
                  <a:pt x="0" y="37"/>
                  <a:pt x="0" y="60"/>
                </a:cubicBezTo>
                <a:cubicBezTo>
                  <a:pt x="7" y="174"/>
                  <a:pt x="21" y="295"/>
                  <a:pt x="28" y="408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6" name="picture 57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187" name="picture 58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228600"/>
            <a:ext cx="2847975" cy="6629399"/>
          </a:xfrm>
          <a:prstGeom prst="rect"/>
        </p:spPr>
      </p:pic>
      <p:sp>
        <p:nvSpPr>
          <p:cNvPr id="1048598" name="path"/>
          <p:cNvSpPr/>
          <p:nvPr/>
        </p:nvSpPr>
        <p:spPr>
          <a:xfrm>
            <a:off x="771525" y="5362575"/>
            <a:ext cx="38100" cy="219075"/>
          </a:xfrm>
          <a:custGeom>
            <a:avLst/>
            <a:ahLst/>
            <a:rect l="0" t="0" r="0" b="0"/>
            <a:pathLst>
              <a:path w="60" h="345">
                <a:moveTo>
                  <a:pt x="52" y="316"/>
                </a:moveTo>
                <a:cubicBezTo>
                  <a:pt x="52" y="330"/>
                  <a:pt x="60" y="337"/>
                  <a:pt x="60" y="345"/>
                </a:cubicBezTo>
                <a:cubicBezTo>
                  <a:pt x="60" y="273"/>
                  <a:pt x="60" y="208"/>
                  <a:pt x="60" y="136"/>
                </a:cubicBezTo>
                <a:cubicBezTo>
                  <a:pt x="37" y="93"/>
                  <a:pt x="22" y="43"/>
                  <a:pt x="7" y="0"/>
                </a:cubicBezTo>
                <a:cubicBezTo>
                  <a:pt x="0" y="64"/>
                  <a:pt x="0" y="122"/>
                  <a:pt x="0" y="186"/>
                </a:cubicBezTo>
                <a:cubicBezTo>
                  <a:pt x="15" y="230"/>
                  <a:pt x="37" y="273"/>
                  <a:pt x="52" y="316"/>
                </a:cubicBezTo>
              </a:path>
            </a:pathLst>
          </a:custGeom>
          <a:solidFill>
            <a:srgbClr val="766F54">
              <a:alpha val="2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188" name="picture 60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847725" y="5772150"/>
            <a:ext cx="590550" cy="1085849"/>
          </a:xfrm>
          <a:prstGeom prst="rect"/>
        </p:spPr>
      </p:pic>
      <p:pic>
        <p:nvPicPr>
          <p:cNvPr id="2097189" name="picture 61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0" y="0"/>
            <a:ext cx="1076325" cy="6857998"/>
          </a:xfrm>
          <a:prstGeom prst="rect"/>
        </p:spPr>
      </p:pic>
      <p:sp>
        <p:nvSpPr>
          <p:cNvPr id="1048599" name="textbox 62"/>
          <p:cNvSpPr/>
          <p:nvPr/>
        </p:nvSpPr>
        <p:spPr>
          <a:xfrm>
            <a:off x="958850" y="2181208"/>
            <a:ext cx="9614534" cy="370585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3440"/>
              </a:lnSpc>
            </a:pPr>
            <a:endParaRPr altLang="Arial" dirty="0" sz="100" lang="Arial"/>
          </a:p>
          <a:p>
            <a:pPr algn="l" eaLnBrk="0" marL="2347407" rtl="0">
              <a:lnSpc>
                <a:spcPct val="86000"/>
              </a:lnSpc>
              <a:tabLst>
                <a:tab algn="l" pos="2533650"/>
              </a:tabLst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2000" kern="0" spc="-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</a:t>
            </a:r>
            <a:r>
              <a:rPr dirty="0" sz="20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</a:t>
            </a:r>
            <a:r>
              <a:rPr b="1" dirty="0" sz="2000" i="1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авлению</a:t>
            </a:r>
            <a:r>
              <a:rPr dirty="0" sz="20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сравнений;</a:t>
            </a:r>
            <a:endParaRPr altLang="Times New Roman" dirty="0" sz="2000" lang="Times New Roman"/>
          </a:p>
          <a:p>
            <a:pPr algn="l" eaLnBrk="0" marL="2509304" rtl="0">
              <a:lnSpc>
                <a:spcPct val="85000"/>
              </a:lnSpc>
              <a:spcBef>
                <a:spcPts val="1340"/>
              </a:spcBef>
              <a:tabLst>
                <a:tab algn="l" pos="2694939"/>
              </a:tabLst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2000" kern="0" spc="-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</a:t>
            </a:r>
            <a:r>
              <a:rPr b="1" dirty="0" sz="2000" i="1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влению</a:t>
            </a:r>
            <a:r>
              <a:rPr dirty="0" sz="2000" kern="0" spc="-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загадок;</a:t>
            </a:r>
            <a:endParaRPr altLang="Times New Roman" dirty="0" sz="2000" lang="Times New Roman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1000"/>
              </a:lnSpc>
            </a:pPr>
            <a:endParaRPr altLang="Arial" dirty="0" sz="1000" lang="Arial"/>
          </a:p>
          <a:p>
            <a:pPr algn="l" eaLnBrk="0" rtl="0">
              <a:lnSpc>
                <a:spcPct val="102000"/>
              </a:lnSpc>
            </a:pPr>
            <a:endParaRPr altLang="Arial" dirty="0" sz="1000" lang="Arial"/>
          </a:p>
          <a:p>
            <a:pPr algn="l" eaLnBrk="0" rtl="0">
              <a:lnSpc>
                <a:spcPct val="102000"/>
              </a:lnSpc>
            </a:pPr>
            <a:endParaRPr altLang="Arial" dirty="0" sz="1000" lang="Arial"/>
          </a:p>
          <a:p>
            <a:pPr algn="l" eaLnBrk="0" rtl="0">
              <a:lnSpc>
                <a:spcPct val="100000"/>
              </a:lnSpc>
            </a:pPr>
            <a:endParaRPr altLang="Arial" dirty="0" sz="500" lang="Arial"/>
          </a:p>
          <a:p>
            <a:pPr algn="l" eaLnBrk="0" marL="1412914" rtl="0">
              <a:lnSpc>
                <a:spcPct val="86000"/>
              </a:lnSpc>
              <a:spcBef>
                <a:spcPts val="4"/>
              </a:spcBef>
              <a:tabLst>
                <a:tab algn="l" pos="1422400"/>
              </a:tabLst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</a:t>
            </a:r>
            <a:r>
              <a:rPr b="1" dirty="0" sz="2000" i="1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Технологияразвити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яречи</a:t>
            </a:r>
            <a:r>
              <a:rPr dirty="0" sz="2000" kern="0" spc="-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мышления</a:t>
            </a:r>
            <a:r>
              <a:rPr dirty="0" sz="2000" kern="0" spc="-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посредством</a:t>
            </a:r>
            <a:r>
              <a:rPr dirty="0" sz="2000" kern="0" spc="-2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мнемотехники;</a:t>
            </a:r>
            <a:endParaRPr altLang="Times New Roman" dirty="0" sz="2000" lang="Times New Roman"/>
          </a:p>
        </p:txBody>
      </p:sp>
      <p:pic>
        <p:nvPicPr>
          <p:cNvPr id="2097190" name="picture 63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2371764" y="4349978"/>
            <a:ext cx="186167" cy="145740"/>
          </a:xfrm>
          <a:prstGeom prst="rect"/>
        </p:spPr>
      </p:pic>
      <p:sp>
        <p:nvSpPr>
          <p:cNvPr id="1048600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191" name="picture 65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3468154" y="2623413"/>
            <a:ext cx="186167" cy="145740"/>
          </a:xfrm>
          <a:prstGeom prst="rect"/>
        </p:spPr>
      </p:pic>
      <p:pic>
        <p:nvPicPr>
          <p:cNvPr id="2097192" name="picture 66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 rot="21600000">
            <a:off x="3306257" y="2193908"/>
            <a:ext cx="186396" cy="145920"/>
          </a:xfrm>
          <a:prstGeom prst="rect"/>
        </p:spPr>
      </p:pic>
      <p:sp>
        <p:nvSpPr>
          <p:cNvPr id="1048601" name="textbox 67"/>
          <p:cNvSpPr/>
          <p:nvPr/>
        </p:nvSpPr>
        <p:spPr>
          <a:xfrm>
            <a:off x="2568995" y="3039973"/>
            <a:ext cx="7791450" cy="1153794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1383"/>
              </a:lnSpc>
            </a:pPr>
            <a:endParaRPr altLang="Arial" dirty="0" sz="100" lang="Arial"/>
          </a:p>
          <a:p>
            <a:pPr algn="l" eaLnBrk="0" marL="794385" rtl="0">
              <a:lnSpc>
                <a:spcPct val="85000"/>
              </a:lnSpc>
              <a:tabLst>
                <a:tab algn="l" pos="980439"/>
              </a:tabLst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2000" kern="0" spc="-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</a:t>
            </a:r>
            <a:r>
              <a:rPr b="1" dirty="0" sz="2000" i="1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ю</a:t>
            </a:r>
            <a:r>
              <a:rPr dirty="0" sz="2000" kern="0" spc="-2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метафор;</a:t>
            </a:r>
            <a:endParaRPr altLang="Times New Roman" dirty="0" sz="2000" lang="Times New Roman"/>
          </a:p>
          <a:p>
            <a:pPr algn="l" eaLnBrk="0" marL="2119248" rtl="0">
              <a:lnSpc>
                <a:spcPct val="86000"/>
              </a:lnSpc>
              <a:spcBef>
                <a:spcPts val="1395"/>
              </a:spcBef>
              <a:tabLst>
                <a:tab algn="l" pos="2305050"/>
              </a:tabLst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Игры</a:t>
            </a:r>
            <a:r>
              <a:rPr dirty="0" sz="20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0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творческие</a:t>
            </a:r>
            <a:r>
              <a:rPr dirty="0" sz="2000" kern="0" spc="-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задания;</a:t>
            </a:r>
            <a:endParaRPr altLang="Times New Roman" dirty="0" sz="2000" lang="Times New Roman"/>
          </a:p>
          <a:p>
            <a:pPr algn="l" eaLnBrk="0" rtl="0">
              <a:lnSpc>
                <a:spcPct val="101000"/>
              </a:lnSpc>
            </a:pPr>
            <a:endParaRPr altLang="Arial" dirty="0" sz="1100" lang="Arial"/>
          </a:p>
          <a:p>
            <a:pPr algn="l" eaLnBrk="0" marL="12700" rtl="0">
              <a:lnSpc>
                <a:spcPct val="85000"/>
              </a:lnSpc>
              <a:spcBef>
                <a:spcPts val="3"/>
              </a:spcBef>
              <a:tabLst>
                <a:tab algn="l" pos="198754"/>
              </a:tabLst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dirty="0" sz="20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Обучение</a:t>
            </a:r>
            <a:r>
              <a:rPr dirty="0" sz="20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ей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составлению</a:t>
            </a:r>
            <a:r>
              <a:rPr dirty="0" sz="2000" kern="0" spc="-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творческихрассказов</a:t>
            </a:r>
            <a:r>
              <a:rPr dirty="0" sz="2000" kern="0" spc="-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dirty="0" sz="20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картине</a:t>
            </a:r>
            <a:r>
              <a:rPr dirty="0" sz="2000" kern="0" spc="-3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2000" kern="0" spc="-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i="1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altLang="Times New Roman" dirty="0" sz="2000" lang="Times New Roman"/>
          </a:p>
        </p:txBody>
      </p:sp>
      <p:pic>
        <p:nvPicPr>
          <p:cNvPr id="2097193" name="picture 68"/>
          <p:cNvPicPr>
            <a:picLocks noChangeAspect="1"/>
          </p:cNvPicPr>
          <p:nvPr/>
        </p:nvPicPr>
        <p:blipFill>
          <a:blip xmlns:r="http://schemas.openxmlformats.org/officeDocument/2006/relationships" r:embed="rId8"/>
          <a:stretch>
            <a:fillRect/>
          </a:stretch>
        </p:blipFill>
        <p:spPr>
          <a:xfrm rot="21600000">
            <a:off x="2581695" y="3920718"/>
            <a:ext cx="186167" cy="145740"/>
          </a:xfrm>
          <a:prstGeom prst="rect"/>
        </p:spPr>
      </p:pic>
      <p:pic>
        <p:nvPicPr>
          <p:cNvPr id="2097194" name="picture 69"/>
          <p:cNvPicPr>
            <a:picLocks noChangeAspect="1"/>
          </p:cNvPicPr>
          <p:nvPr/>
        </p:nvPicPr>
        <p:blipFill>
          <a:blip xmlns:r="http://schemas.openxmlformats.org/officeDocument/2006/relationships" r:embed="rId9"/>
          <a:stretch>
            <a:fillRect/>
          </a:stretch>
        </p:blipFill>
        <p:spPr>
          <a:xfrm rot="21600000">
            <a:off x="4688244" y="3491458"/>
            <a:ext cx="186167" cy="145740"/>
          </a:xfrm>
          <a:prstGeom prst="rect"/>
        </p:spPr>
      </p:pic>
      <p:pic>
        <p:nvPicPr>
          <p:cNvPr id="2097195" name="picture 70"/>
          <p:cNvPicPr>
            <a:picLocks noChangeAspect="1"/>
          </p:cNvPicPr>
          <p:nvPr/>
        </p:nvPicPr>
        <p:blipFill>
          <a:blip xmlns:r="http://schemas.openxmlformats.org/officeDocument/2006/relationships" r:embed="rId10"/>
          <a:stretch>
            <a:fillRect/>
          </a:stretch>
        </p:blipFill>
        <p:spPr>
          <a:xfrm rot="21600000">
            <a:off x="3363380" y="3052673"/>
            <a:ext cx="186167" cy="145740"/>
          </a:xfrm>
          <a:prstGeom prst="rect"/>
        </p:spPr>
      </p:pic>
      <p:sp>
        <p:nvSpPr>
          <p:cNvPr id="1048602" name="textbox 71"/>
          <p:cNvSpPr/>
          <p:nvPr/>
        </p:nvSpPr>
        <p:spPr>
          <a:xfrm>
            <a:off x="-12700" y="701675"/>
            <a:ext cx="10490834" cy="54229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105000"/>
              </a:lnSpc>
            </a:pPr>
            <a:endParaRPr altLang="Arial" dirty="0" sz="600" lang="Arial"/>
          </a:p>
          <a:p>
            <a:pPr algn="l" eaLnBrk="0" marL="1603247" rtl="0">
              <a:lnSpc>
                <a:spcPct val="77000"/>
              </a:lnSpc>
              <a:spcBef>
                <a:spcPts val="3"/>
              </a:spcBef>
              <a:tabLst>
                <a:tab algn="l" pos="2482850"/>
              </a:tabLst>
            </a:pPr>
            <a:r>
              <a:rPr dirty="0" sz="3600" kern="0" spc="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b="1" dirty="0" sz="3600" kern="0" spc="-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Рассмотрим</a:t>
            </a:r>
            <a:r>
              <a:rPr dirty="0" sz="3600" kern="0" spc="14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kern="0" spc="-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</a:t>
            </a:r>
            <a:r>
              <a:rPr b="1" dirty="0" sz="3600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которые</a:t>
            </a:r>
            <a:r>
              <a:rPr dirty="0" sz="3600" kern="0" spc="25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из</a:t>
            </a:r>
            <a:r>
              <a:rPr dirty="0" sz="3600" kern="0" spc="5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технологий:</a:t>
            </a:r>
            <a:endParaRPr altLang="Times New Roman" dirty="0" sz="3600" lang="Times New Roman"/>
          </a:p>
        </p:txBody>
      </p:sp>
      <p:sp>
        <p:nvSpPr>
          <p:cNvPr id="1048603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04" name="path"/>
          <p:cNvSpPr/>
          <p:nvPr/>
        </p:nvSpPr>
        <p:spPr>
          <a:xfrm>
            <a:off x="504825" y="4105275"/>
            <a:ext cx="76200" cy="514350"/>
          </a:xfrm>
          <a:custGeom>
            <a:avLst/>
            <a:ahLst/>
            <a:rect l="0" t="0" r="0" b="0"/>
            <a:pathLst>
              <a:path w="120" h="810">
                <a:moveTo>
                  <a:pt x="28" y="408"/>
                </a:moveTo>
                <a:cubicBezTo>
                  <a:pt x="56" y="545"/>
                  <a:pt x="91" y="673"/>
                  <a:pt x="120" y="810"/>
                </a:cubicBezTo>
                <a:cubicBezTo>
                  <a:pt x="98" y="651"/>
                  <a:pt x="84" y="491"/>
                  <a:pt x="70" y="332"/>
                </a:cubicBezTo>
                <a:cubicBezTo>
                  <a:pt x="70" y="332"/>
                  <a:pt x="63" y="325"/>
                  <a:pt x="63" y="325"/>
                </a:cubicBezTo>
                <a:cubicBezTo>
                  <a:pt x="42" y="219"/>
                  <a:pt x="21" y="106"/>
                  <a:pt x="0" y="0"/>
                </a:cubicBezTo>
                <a:cubicBezTo>
                  <a:pt x="0" y="15"/>
                  <a:pt x="0" y="37"/>
                  <a:pt x="0" y="60"/>
                </a:cubicBezTo>
                <a:cubicBezTo>
                  <a:pt x="7" y="174"/>
                  <a:pt x="21" y="295"/>
                  <a:pt x="28" y="408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6" name="picture 7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197" name="picture 7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962025" y="6324600"/>
            <a:ext cx="285750" cy="533399"/>
          </a:xfrm>
          <a:prstGeom prst="rect"/>
        </p:spPr>
      </p:pic>
      <p:pic>
        <p:nvPicPr>
          <p:cNvPr id="2097198" name="picture 7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771525" y="1400175"/>
            <a:ext cx="2076450" cy="5457824"/>
          </a:xfrm>
          <a:prstGeom prst="rect"/>
        </p:spPr>
      </p:pic>
      <p:pic>
        <p:nvPicPr>
          <p:cNvPr id="2097199" name="picture 77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809625" y="3143250"/>
            <a:ext cx="1571625" cy="3714749"/>
          </a:xfrm>
          <a:prstGeom prst="rect"/>
        </p:spPr>
      </p:pic>
      <p:pic>
        <p:nvPicPr>
          <p:cNvPr id="2097200" name="picture 78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21600000">
            <a:off x="0" y="0"/>
            <a:ext cx="1438275" cy="6857996"/>
          </a:xfrm>
          <a:prstGeom prst="rect"/>
        </p:spPr>
      </p:pic>
      <p:sp>
        <p:nvSpPr>
          <p:cNvPr id="1048605" name="textbox 79"/>
          <p:cNvSpPr/>
          <p:nvPr/>
        </p:nvSpPr>
        <p:spPr>
          <a:xfrm>
            <a:off x="834022" y="2582657"/>
            <a:ext cx="7484109" cy="3420109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77225"/>
              </a:lnSpc>
            </a:pPr>
            <a:endParaRPr altLang="Arial" dirty="0" sz="100" lang="Arial"/>
          </a:p>
          <a:p>
            <a:pPr algn="l" eaLnBrk="0" indent="3358" marL="12700" rtl="0">
              <a:lnSpc>
                <a:spcPct val="84000"/>
              </a:lnSpc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Обучение</a:t>
            </a:r>
            <a:r>
              <a:rPr dirty="0" sz="20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2000" kern="0" spc="-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дошкольного</a:t>
            </a:r>
            <a:r>
              <a:rPr dirty="0" sz="20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возраста</a:t>
            </a:r>
            <a:r>
              <a:rPr dirty="0" sz="20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составлению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нений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необходимо</a:t>
            </a:r>
            <a:r>
              <a:rPr dirty="0" sz="20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начинать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20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трёхл</a:t>
            </a:r>
            <a:r>
              <a:rPr b="1"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етнего</a:t>
            </a:r>
            <a:r>
              <a:rPr dirty="0" sz="2000" kern="0" spc="2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возраста</a:t>
            </a:r>
            <a:r>
              <a:rPr dirty="0" sz="2000" kern="0" spc="-3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2000" kern="0" spc="-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Упражнения</a:t>
            </a:r>
            <a:endParaRPr altLang="Times New Roman" dirty="0" sz="2000" lang="Times New Roman"/>
          </a:p>
          <a:p>
            <a:pPr algn="l" eaLnBrk="0" indent="-3089" marL="15789" rtl="0">
              <a:lnSpc>
                <a:spcPct val="85000"/>
              </a:lnSpc>
              <a:spcBef>
                <a:spcPts val="275"/>
              </a:spcBef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проводятся</a:t>
            </a:r>
            <a:r>
              <a:rPr dirty="0" sz="20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</a:t>
            </a:r>
            <a:r>
              <a:rPr dirty="0" sz="20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только</a:t>
            </a:r>
            <a:r>
              <a:rPr dirty="0" sz="2000" kern="0" spc="-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dirty="0" sz="20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зан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ятиях</a:t>
            </a:r>
            <a:r>
              <a:rPr dirty="0" sz="20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развитию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речи,</a:t>
            </a:r>
            <a:r>
              <a:rPr dirty="0" sz="20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но</a:t>
            </a:r>
            <a:r>
              <a:rPr dirty="0" sz="20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20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            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свободное</a:t>
            </a:r>
            <a:r>
              <a:rPr dirty="0" sz="2000" kern="0" spc="-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время</a:t>
            </a:r>
            <a:r>
              <a:rPr dirty="0" sz="2000" kern="0" spc="-3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2000" lang="Times New Roman"/>
          </a:p>
          <a:p>
            <a:pPr algn="l" eaLnBrk="0" marL="1861368" rtl="0">
              <a:lnSpc>
                <a:spcPct val="78000"/>
              </a:lnSpc>
              <a:spcBef>
                <a:spcPts val="1283"/>
              </a:spcBef>
            </a:pP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Модель</a:t>
            </a:r>
            <a:r>
              <a:rPr dirty="0" sz="20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составления</a:t>
            </a:r>
            <a:r>
              <a:rPr dirty="0" sz="2000" kern="0" spc="-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сравнений:</a:t>
            </a:r>
            <a:endParaRPr altLang="Times New Roman" dirty="0" sz="2000" lang="Times New Roman"/>
          </a:p>
          <a:p>
            <a:pPr algn="l" eaLnBrk="0" marL="17605" rtl="0">
              <a:lnSpc>
                <a:spcPct val="83000"/>
              </a:lnSpc>
              <a:spcBef>
                <a:spcPts val="1256"/>
              </a:spcBef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воспитатель</a:t>
            </a:r>
            <a:r>
              <a:rPr dirty="0" sz="20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назы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вает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какой-либо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</a:t>
            </a:r>
            <a:r>
              <a:rPr dirty="0" sz="2000" kern="0" spc="-3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altLang="Times New Roman" dirty="0" sz="2000" lang="Times New Roman"/>
          </a:p>
          <a:p>
            <a:pPr algn="l" eaLnBrk="0" marL="17592" rtl="0">
              <a:lnSpc>
                <a:spcPct val="79000"/>
              </a:lnSpc>
              <a:spcBef>
                <a:spcPts val="1163"/>
              </a:spcBef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20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обозначает</a:t>
            </a:r>
            <a:r>
              <a:rPr dirty="0" sz="20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его</a:t>
            </a:r>
            <a:r>
              <a:rPr dirty="0" sz="20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признак</a:t>
            </a:r>
            <a:r>
              <a:rPr dirty="0" sz="2000" kern="0" spc="-3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altLang="Times New Roman" dirty="0" sz="2000" lang="Times New Roman"/>
          </a:p>
          <a:p>
            <a:pPr algn="l" eaLnBrk="0" marL="17592" rtl="0">
              <a:lnSpc>
                <a:spcPct val="79000"/>
              </a:lnSpc>
              <a:spcBef>
                <a:spcPts val="1259"/>
              </a:spcBef>
            </a:pP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определяет</a:t>
            </a:r>
            <a:r>
              <a:rPr dirty="0" sz="2000" kern="0" spc="-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значение</a:t>
            </a:r>
            <a:r>
              <a:rPr dirty="0" sz="20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этого</a:t>
            </a:r>
            <a:r>
              <a:rPr dirty="0" sz="20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</a:t>
            </a:r>
            <a:r>
              <a:rPr dirty="0" sz="2000" kern="0" spc="-3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altLang="Times New Roman" dirty="0" sz="2000" lang="Times New Roman"/>
          </a:p>
          <a:p>
            <a:pPr algn="l" eaLnBrk="0" rtl="0">
              <a:lnSpc>
                <a:spcPct val="109000"/>
              </a:lnSpc>
            </a:pPr>
            <a:endParaRPr altLang="Arial" dirty="0" sz="1000" lang="Arial"/>
          </a:p>
          <a:p>
            <a:pPr algn="l" eaLnBrk="0" rtl="0">
              <a:lnSpc>
                <a:spcPct val="8279"/>
              </a:lnSpc>
            </a:pPr>
            <a:endParaRPr altLang="Arial" dirty="0" sz="100" lang="Arial"/>
          </a:p>
          <a:p>
            <a:pPr algn="l" eaLnBrk="0" indent="1802" marL="15789" rtl="0">
              <a:lnSpc>
                <a:spcPct val="92000"/>
              </a:lnSpc>
            </a:pP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dirty="0" sz="20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сравнивает</a:t>
            </a:r>
            <a:r>
              <a:rPr dirty="0" sz="20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данное</a:t>
            </a:r>
            <a:r>
              <a:rPr dirty="0" sz="20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значение</a:t>
            </a:r>
            <a:r>
              <a:rPr dirty="0" sz="20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</a:t>
            </a:r>
            <a:r>
              <a:rPr dirty="0" sz="20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значением</a:t>
            </a:r>
            <a:r>
              <a:rPr dirty="0" sz="20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признака</a:t>
            </a:r>
            <a:r>
              <a:rPr dirty="0" sz="20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0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20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другом</a:t>
            </a:r>
            <a:r>
              <a:rPr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объекте</a:t>
            </a:r>
            <a:r>
              <a:rPr dirty="0" sz="2000" kern="0" spc="-2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20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2000" lang="Times New Roman"/>
          </a:p>
        </p:txBody>
      </p:sp>
      <p:pic>
        <p:nvPicPr>
          <p:cNvPr id="2097201" name="picture 80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21600000">
            <a:off x="8524875" y="2305050"/>
            <a:ext cx="3600450" cy="3667125"/>
          </a:xfrm>
          <a:prstGeom prst="rect"/>
        </p:spPr>
      </p:pic>
      <p:sp>
        <p:nvSpPr>
          <p:cNvPr id="1048606" name="textbox 81"/>
          <p:cNvSpPr/>
          <p:nvPr/>
        </p:nvSpPr>
        <p:spPr>
          <a:xfrm>
            <a:off x="1907082" y="782366"/>
            <a:ext cx="8385175" cy="100393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6840"/>
              </a:lnSpc>
            </a:pPr>
            <a:endParaRPr altLang="Arial" dirty="0" sz="100" lang="Arial"/>
          </a:p>
          <a:p>
            <a:pPr algn="l" eaLnBrk="0" marL="12700" rtl="0">
              <a:lnSpc>
                <a:spcPct val="77000"/>
              </a:lnSpc>
            </a:pPr>
            <a:r>
              <a:rPr b="1" dirty="0" sz="3600" i="1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3600" kern="0" spc="9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</a:t>
            </a:r>
            <a:r>
              <a:rPr dirty="0" sz="3600" kern="0" spc="17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3600" kern="0" spc="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составлению</a:t>
            </a:r>
            <a:endParaRPr altLang="Times New Roman" dirty="0" sz="3600" lang="Times New Roman"/>
          </a:p>
          <a:p>
            <a:pPr algn="l" eaLnBrk="0" marL="3085760" rtl="0">
              <a:lnSpc>
                <a:spcPct val="77000"/>
              </a:lnSpc>
              <a:spcBef>
                <a:spcPts val="1036"/>
              </a:spcBef>
            </a:pPr>
            <a:r>
              <a:rPr b="1" dirty="0" sz="3600" i="1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сравнений.</a:t>
            </a:r>
            <a:endParaRPr altLang="Times New Roman" dirty="0" sz="3600" lang="Times New Roman"/>
          </a:p>
        </p:txBody>
      </p:sp>
      <p:sp>
        <p:nvSpPr>
          <p:cNvPr id="1048607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08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2" name="picture 8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03" name="picture 8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pic>
        <p:nvPicPr>
          <p:cNvPr id="2097204" name="picture 8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523875" y="4314825"/>
            <a:ext cx="914400" cy="2543171"/>
          </a:xfrm>
          <a:prstGeom prst="rect"/>
        </p:spPr>
      </p:pic>
      <p:sp>
        <p:nvSpPr>
          <p:cNvPr id="1048609" name="path"/>
          <p:cNvSpPr/>
          <p:nvPr/>
        </p:nvSpPr>
        <p:spPr>
          <a:xfrm>
            <a:off x="971550" y="3143250"/>
            <a:ext cx="1409700" cy="2724150"/>
          </a:xfrm>
          <a:custGeom>
            <a:avLst/>
            <a:ahLst/>
            <a:rect l="0" t="0" r="0" b="0"/>
            <a:pathLst>
              <a:path w="2220" h="4290">
                <a:moveTo>
                  <a:pt x="60" y="4176"/>
                </a:moveTo>
                <a:cubicBezTo>
                  <a:pt x="67" y="3783"/>
                  <a:pt x="143" y="3383"/>
                  <a:pt x="264" y="2998"/>
                </a:cubicBezTo>
                <a:cubicBezTo>
                  <a:pt x="385" y="2620"/>
                  <a:pt x="551" y="2250"/>
                  <a:pt x="747" y="1903"/>
                </a:cubicBezTo>
                <a:cubicBezTo>
                  <a:pt x="936" y="1548"/>
                  <a:pt x="1162" y="1216"/>
                  <a:pt x="1412" y="898"/>
                </a:cubicBezTo>
                <a:cubicBezTo>
                  <a:pt x="1532" y="740"/>
                  <a:pt x="1661" y="581"/>
                  <a:pt x="1797" y="437"/>
                </a:cubicBezTo>
                <a:cubicBezTo>
                  <a:pt x="1865" y="362"/>
                  <a:pt x="1933" y="287"/>
                  <a:pt x="2001" y="211"/>
                </a:cubicBezTo>
                <a:cubicBezTo>
                  <a:pt x="2068" y="143"/>
                  <a:pt x="2144" y="67"/>
                  <a:pt x="2220" y="0"/>
                </a:cubicBezTo>
                <a:cubicBezTo>
                  <a:pt x="2212" y="0"/>
                  <a:pt x="2212" y="0"/>
                  <a:pt x="2212" y="0"/>
                </a:cubicBezTo>
                <a:cubicBezTo>
                  <a:pt x="2137" y="67"/>
                  <a:pt x="2061" y="135"/>
                  <a:pt x="1993" y="204"/>
                </a:cubicBezTo>
                <a:cubicBezTo>
                  <a:pt x="1925" y="279"/>
                  <a:pt x="1857" y="355"/>
                  <a:pt x="1789" y="423"/>
                </a:cubicBezTo>
                <a:cubicBezTo>
                  <a:pt x="1646" y="574"/>
                  <a:pt x="1517" y="725"/>
                  <a:pt x="1397" y="883"/>
                </a:cubicBezTo>
                <a:cubicBezTo>
                  <a:pt x="1140" y="1200"/>
                  <a:pt x="913" y="1533"/>
                  <a:pt x="717" y="1880"/>
                </a:cubicBezTo>
                <a:cubicBezTo>
                  <a:pt x="513" y="2235"/>
                  <a:pt x="347" y="2605"/>
                  <a:pt x="226" y="2991"/>
                </a:cubicBezTo>
                <a:cubicBezTo>
                  <a:pt x="98" y="3360"/>
                  <a:pt x="22" y="3753"/>
                  <a:pt x="0" y="4146"/>
                </a:cubicBezTo>
                <a:cubicBezTo>
                  <a:pt x="22" y="4191"/>
                  <a:pt x="37" y="4237"/>
                  <a:pt x="52" y="4290"/>
                </a:cubicBezTo>
                <a:cubicBezTo>
                  <a:pt x="52" y="4252"/>
                  <a:pt x="52" y="4214"/>
                  <a:pt x="60" y="4176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10" name="path"/>
          <p:cNvSpPr/>
          <p:nvPr/>
        </p:nvSpPr>
        <p:spPr>
          <a:xfrm>
            <a:off x="971550" y="5895975"/>
            <a:ext cx="142875" cy="676275"/>
          </a:xfrm>
          <a:custGeom>
            <a:avLst/>
            <a:ahLst/>
            <a:rect l="0" t="0" r="0" b="0"/>
            <a:pathLst>
              <a:path w="225" h="1065">
                <a:moveTo>
                  <a:pt x="0" y="0"/>
                </a:moveTo>
                <a:cubicBezTo>
                  <a:pt x="0" y="226"/>
                  <a:pt x="15" y="453"/>
                  <a:pt x="54" y="672"/>
                </a:cubicBezTo>
                <a:cubicBezTo>
                  <a:pt x="85" y="740"/>
                  <a:pt x="108" y="815"/>
                  <a:pt x="139" y="883"/>
                </a:cubicBezTo>
                <a:cubicBezTo>
                  <a:pt x="170" y="944"/>
                  <a:pt x="193" y="1004"/>
                  <a:pt x="225" y="1065"/>
                </a:cubicBezTo>
                <a:cubicBezTo>
                  <a:pt x="217" y="1049"/>
                  <a:pt x="217" y="1034"/>
                  <a:pt x="209" y="1019"/>
                </a:cubicBezTo>
                <a:cubicBezTo>
                  <a:pt x="124" y="740"/>
                  <a:pt x="77" y="453"/>
                  <a:pt x="62" y="166"/>
                </a:cubicBezTo>
                <a:cubicBezTo>
                  <a:pt x="54" y="135"/>
                  <a:pt x="38" y="113"/>
                  <a:pt x="31" y="83"/>
                </a:cubicBezTo>
                <a:cubicBezTo>
                  <a:pt x="15" y="52"/>
                  <a:pt x="7" y="22"/>
                  <a:pt x="0" y="0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11" name="textbox 89"/>
          <p:cNvSpPr/>
          <p:nvPr/>
        </p:nvSpPr>
        <p:spPr>
          <a:xfrm>
            <a:off x="944665" y="782366"/>
            <a:ext cx="10499725" cy="531812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6840"/>
              </a:lnSpc>
            </a:pPr>
            <a:endParaRPr altLang="Arial" dirty="0" sz="100" lang="Arial"/>
          </a:p>
          <a:p>
            <a:pPr algn="l" eaLnBrk="0" marL="1264295" rtl="0">
              <a:lnSpc>
                <a:spcPct val="77000"/>
              </a:lnSpc>
            </a:pPr>
            <a:r>
              <a:rPr b="1" dirty="0" sz="3600" i="1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3600" kern="0" spc="9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</a:t>
            </a:r>
            <a:r>
              <a:rPr dirty="0" sz="3600" kern="0" spc="16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3600" kern="0" spc="4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составлению</a:t>
            </a:r>
            <a:endParaRPr altLang="Times New Roman" dirty="0" sz="3600" lang="Times New Roman"/>
          </a:p>
          <a:p>
            <a:pPr algn="l" eaLnBrk="0" marL="4346881" rtl="0">
              <a:lnSpc>
                <a:spcPct val="77000"/>
              </a:lnSpc>
              <a:spcBef>
                <a:spcPts val="1036"/>
              </a:spcBef>
            </a:pPr>
            <a:r>
              <a:rPr b="1" dirty="0" sz="3600" i="1" kern="0" spc="-1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сравнений.</a:t>
            </a:r>
            <a:endParaRPr altLang="Times New Roman" dirty="0" sz="3600" lang="Times New Roman"/>
          </a:p>
          <a:p>
            <a:pPr algn="l" eaLnBrk="0" rtl="0">
              <a:lnSpc>
                <a:spcPct val="141000"/>
              </a:lnSpc>
            </a:pPr>
            <a:endParaRPr altLang="Arial" dirty="0" sz="1000" lang="Arial"/>
          </a:p>
          <a:p>
            <a:pPr algn="l" eaLnBrk="0" rtl="0">
              <a:lnSpc>
                <a:spcPct val="141000"/>
              </a:lnSpc>
            </a:pPr>
            <a:endParaRPr altLang="Arial" dirty="0" sz="1000" lang="Arial"/>
          </a:p>
          <a:p>
            <a:pPr algn="l" eaLnBrk="0" marL="3305469" rtl="0">
              <a:lnSpc>
                <a:spcPct val="78000"/>
              </a:lnSpc>
              <a:spcBef>
                <a:spcPts val="604"/>
              </a:spcBef>
            </a:pP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0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младшем</a:t>
            </a:r>
            <a:r>
              <a:rPr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дошкольном</a:t>
            </a:r>
            <a:r>
              <a:rPr dirty="0" sz="2000" kern="0" spc="-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</a:t>
            </a: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</a:t>
            </a:r>
            <a:endParaRPr altLang="Times New Roman" dirty="0" sz="2000" lang="Times New Roman"/>
          </a:p>
          <a:p>
            <a:pPr algn="l" eaLnBrk="0" indent="78120" marL="12700" rtl="0">
              <a:lnSpc>
                <a:spcPct val="88000"/>
              </a:lnSpc>
              <a:spcBef>
                <a:spcPts val="1473"/>
              </a:spcBef>
            </a:pP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дети</a:t>
            </a:r>
            <a:r>
              <a:rPr dirty="0" sz="1800" kern="0" spc="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сравнивают</a:t>
            </a:r>
            <a:r>
              <a:rPr dirty="0" sz="18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dirty="0" sz="18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признаку</a:t>
            </a:r>
            <a:r>
              <a:rPr dirty="0" sz="18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цвета,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формы,</a:t>
            </a:r>
            <a:r>
              <a:rPr dirty="0" sz="18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вкуса,</a:t>
            </a:r>
            <a:r>
              <a:rPr dirty="0" sz="18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звука,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температуры</a:t>
            </a:r>
            <a:r>
              <a:rPr dirty="0" sz="18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1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др</a:t>
            </a:r>
            <a:r>
              <a:rPr dirty="0" sz="1800" kern="0" spc="-3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(Мячи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dirty="0" sz="1800" kern="0" spc="2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форме</a:t>
            </a:r>
            <a:r>
              <a:rPr dirty="0" sz="1800" kern="0" spc="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круглый,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такой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же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круглый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форме,</a:t>
            </a:r>
            <a:r>
              <a:rPr dirty="0" sz="18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dirty="0" sz="18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яблоко</a:t>
            </a:r>
            <a:r>
              <a:rPr dirty="0" sz="1800" kern="0" spc="-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Далее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предлагается</a:t>
            </a:r>
            <a:r>
              <a:rPr dirty="0" sz="18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детям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назвать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круглые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объекты).</a:t>
            </a:r>
            <a:endParaRPr altLang="Times New Roman" dirty="0" sz="1800" lang="Times New Roman"/>
          </a:p>
          <a:p>
            <a:pPr algn="l" eaLnBrk="0" marL="4249326" rtl="0">
              <a:lnSpc>
                <a:spcPct val="77000"/>
              </a:lnSpc>
              <a:spcBef>
                <a:spcPts val="1586"/>
              </a:spcBef>
            </a:pP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0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средней</a:t>
            </a:r>
            <a:r>
              <a:rPr dirty="0" sz="2000" kern="0" spc="-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группе</a:t>
            </a:r>
            <a:endParaRPr altLang="Times New Roman" dirty="0" sz="2000" lang="Times New Roman"/>
          </a:p>
          <a:p>
            <a:pPr algn="l" eaLnBrk="0" indent="150657" marL="16362" rtl="0">
              <a:lnSpc>
                <a:spcPct val="90000"/>
              </a:lnSpc>
              <a:spcBef>
                <a:spcPts val="1469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дается</a:t>
            </a:r>
            <a:r>
              <a:rPr dirty="0" sz="1800" kern="0" spc="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больше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самостоятельн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ости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составлении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сравнений,</a:t>
            </a:r>
            <a:r>
              <a:rPr dirty="0" sz="1800" kern="0" spc="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поощряется</a:t>
            </a:r>
            <a:r>
              <a:rPr dirty="0" sz="18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инициатива</a:t>
            </a:r>
            <a:r>
              <a:rPr dirty="0" sz="1800" kern="0" spc="1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выборе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признака,</a:t>
            </a:r>
            <a:r>
              <a:rPr dirty="0" sz="18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подлежащего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авнению</a:t>
            </a:r>
            <a:r>
              <a:rPr dirty="0" sz="1800" kern="0" spc="-3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  <a:p>
            <a:pPr algn="l" eaLnBrk="0" marL="4096672" rtl="0">
              <a:lnSpc>
                <a:spcPct val="78000"/>
              </a:lnSpc>
              <a:spcBef>
                <a:spcPts val="1488"/>
              </a:spcBef>
            </a:pP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20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старшем</a:t>
            </a:r>
            <a:r>
              <a:rPr dirty="0" sz="20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20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возрасте</a:t>
            </a:r>
            <a:endParaRPr altLang="Times New Roman" dirty="0" sz="2000" lang="Times New Roman"/>
          </a:p>
          <a:p>
            <a:pPr algn="l" eaLnBrk="0" marL="71770" rtl="0">
              <a:lnSpc>
                <a:spcPct val="78000"/>
              </a:lnSpc>
              <a:spcBef>
                <a:spcPts val="1487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дети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учатся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самостоятельно</a:t>
            </a:r>
            <a:r>
              <a:rPr dirty="0" sz="1800" kern="0" spc="-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делать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сравнения</a:t>
            </a:r>
            <a:r>
              <a:rPr dirty="0" sz="18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заданном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</a:t>
            </a:r>
            <a:r>
              <a:rPr dirty="0" sz="1800" kern="0" spc="4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воспитателем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признаку.</a:t>
            </a:r>
            <a:endParaRPr altLang="Times New Roman" dirty="0" sz="1800" lang="Times New Roman"/>
          </a:p>
          <a:p>
            <a:pPr algn="l" eaLnBrk="0" rtl="0">
              <a:lnSpc>
                <a:spcPct val="103000"/>
              </a:lnSpc>
            </a:pPr>
            <a:endParaRPr altLang="Arial" dirty="0" sz="1200" lang="Arial"/>
          </a:p>
          <a:p>
            <a:pPr algn="just" eaLnBrk="0" indent="6867" marL="12700" rtl="0">
              <a:lnSpc>
                <a:spcPct val="93000"/>
              </a:lnSpc>
              <a:spcBef>
                <a:spcPts val="5"/>
              </a:spcBef>
            </a:pP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18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1800" kern="0" spc="2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составлению</a:t>
            </a:r>
            <a:r>
              <a:rPr dirty="0" sz="18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сравнений</a:t>
            </a:r>
            <a:r>
              <a:rPr dirty="0" sz="1800" kern="0" spc="2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развивает</a:t>
            </a:r>
            <a:r>
              <a:rPr dirty="0" sz="1800" kern="0" spc="2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дошкольников</a:t>
            </a:r>
            <a:r>
              <a:rPr dirty="0" sz="1800" kern="0" spc="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наблюдательность,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любознательность,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умение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b="1"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сопоставля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ть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признаки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предметов,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обогащает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речь,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способствует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мотивации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развития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речевой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мыслительной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деятельности</a:t>
            </a:r>
            <a:r>
              <a:rPr dirty="0" sz="1800" kern="0" spc="-3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</p:txBody>
      </p:sp>
      <p:sp>
        <p:nvSpPr>
          <p:cNvPr id="1048612" name="rect"/>
          <p:cNvSpPr/>
          <p:nvPr/>
        </p:nvSpPr>
        <p:spPr>
          <a:xfrm>
            <a:off x="0" y="0"/>
            <a:ext cx="180975" cy="6857998"/>
          </a:xfrm>
          <a:prstGeom prst="rect"/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13" name="path"/>
          <p:cNvSpPr/>
          <p:nvPr/>
        </p:nvSpPr>
        <p:spPr>
          <a:xfrm>
            <a:off x="0" y="714375"/>
            <a:ext cx="1590547" cy="504825"/>
          </a:xfrm>
          <a:custGeom>
            <a:avLst/>
            <a:ahLst/>
            <a:rect l="0" t="0" r="0" b="0"/>
            <a:pathLst>
              <a:path w="2504" h="795">
                <a:moveTo>
                  <a:pt x="2490" y="421"/>
                </a:moveTo>
                <a:lnTo>
                  <a:pt x="2131" y="780"/>
                </a:lnTo>
                <a:cubicBezTo>
                  <a:pt x="2128" y="782"/>
                  <a:pt x="2125" y="785"/>
                  <a:pt x="2123" y="787"/>
                </a:cubicBezTo>
                <a:cubicBezTo>
                  <a:pt x="2116" y="795"/>
                  <a:pt x="2108" y="795"/>
                  <a:pt x="2101" y="795"/>
                </a:cubicBezTo>
                <a:lnTo>
                  <a:pt x="1958" y="795"/>
                </a:lnTo>
                <a:lnTo>
                  <a:pt x="0" y="789"/>
                </a:lnTo>
                <a:cubicBezTo>
                  <a:pt x="2" y="526"/>
                  <a:pt x="4" y="263"/>
                  <a:pt x="6" y="0"/>
                </a:cubicBezTo>
                <a:lnTo>
                  <a:pt x="1958" y="2"/>
                </a:lnTo>
                <a:lnTo>
                  <a:pt x="2101" y="2"/>
                </a:lnTo>
                <a:cubicBezTo>
                  <a:pt x="2108" y="2"/>
                  <a:pt x="2116" y="10"/>
                  <a:pt x="2123" y="10"/>
                </a:cubicBezTo>
                <a:cubicBezTo>
                  <a:pt x="2123" y="17"/>
                  <a:pt x="2131" y="17"/>
                  <a:pt x="2131" y="17"/>
                </a:cubicBezTo>
                <a:lnTo>
                  <a:pt x="2490" y="376"/>
                </a:lnTo>
                <a:cubicBezTo>
                  <a:pt x="2504" y="391"/>
                  <a:pt x="2504" y="406"/>
                  <a:pt x="2490" y="421"/>
                </a:cubicBezTo>
              </a:path>
            </a:pathLst>
          </a:custGeom>
          <a:solidFill>
            <a:srgbClr val="A53010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sp>
        <p:nvSpPr>
          <p:cNvPr id="1048614" name="path"/>
          <p:cNvSpPr/>
          <p:nvPr/>
        </p:nvSpPr>
        <p:spPr>
          <a:xfrm>
            <a:off x="466725" y="1285875"/>
            <a:ext cx="171450" cy="3333750"/>
          </a:xfrm>
          <a:custGeom>
            <a:avLst/>
            <a:ahLst/>
            <a:rect l="0" t="0" r="0" b="0"/>
            <a:pathLst>
              <a:path w="270" h="5250">
                <a:moveTo>
                  <a:pt x="127" y="4770"/>
                </a:moveTo>
                <a:cubicBezTo>
                  <a:pt x="112" y="4679"/>
                  <a:pt x="105" y="4589"/>
                  <a:pt x="97" y="4498"/>
                </a:cubicBezTo>
                <a:cubicBezTo>
                  <a:pt x="60" y="3993"/>
                  <a:pt x="37" y="3496"/>
                  <a:pt x="37" y="2999"/>
                </a:cubicBezTo>
                <a:cubicBezTo>
                  <a:pt x="37" y="2494"/>
                  <a:pt x="60" y="1997"/>
                  <a:pt x="97" y="1492"/>
                </a:cubicBezTo>
                <a:cubicBezTo>
                  <a:pt x="112" y="1243"/>
                  <a:pt x="135" y="994"/>
                  <a:pt x="165" y="746"/>
                </a:cubicBezTo>
                <a:cubicBezTo>
                  <a:pt x="195" y="497"/>
                  <a:pt x="225" y="248"/>
                  <a:pt x="270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17" y="248"/>
                  <a:pt x="180" y="497"/>
                  <a:pt x="150" y="746"/>
                </a:cubicBezTo>
                <a:cubicBezTo>
                  <a:pt x="120" y="994"/>
                  <a:pt x="97" y="1243"/>
                  <a:pt x="75" y="1492"/>
                </a:cubicBezTo>
                <a:cubicBezTo>
                  <a:pt x="30" y="1989"/>
                  <a:pt x="7" y="2494"/>
                  <a:pt x="7" y="2999"/>
                </a:cubicBezTo>
                <a:cubicBezTo>
                  <a:pt x="0" y="3473"/>
                  <a:pt x="15" y="3956"/>
                  <a:pt x="52" y="4438"/>
                </a:cubicBezTo>
                <a:cubicBezTo>
                  <a:pt x="75" y="4543"/>
                  <a:pt x="97" y="4657"/>
                  <a:pt x="120" y="4762"/>
                </a:cubicBezTo>
                <a:cubicBezTo>
                  <a:pt x="120" y="4762"/>
                  <a:pt x="127" y="4770"/>
                  <a:pt x="127" y="4770"/>
                </a:cubicBezTo>
              </a:path>
              <a:path w="270" h="5250">
                <a:moveTo>
                  <a:pt x="88" y="4848"/>
                </a:moveTo>
                <a:cubicBezTo>
                  <a:pt x="116" y="4985"/>
                  <a:pt x="151" y="5113"/>
                  <a:pt x="180" y="5250"/>
                </a:cubicBezTo>
                <a:cubicBezTo>
                  <a:pt x="158" y="5091"/>
                  <a:pt x="144" y="4931"/>
                  <a:pt x="130" y="4772"/>
                </a:cubicBezTo>
                <a:cubicBezTo>
                  <a:pt x="130" y="4772"/>
                  <a:pt x="123" y="4765"/>
                  <a:pt x="123" y="4765"/>
                </a:cubicBezTo>
                <a:cubicBezTo>
                  <a:pt x="102" y="4659"/>
                  <a:pt x="81" y="4546"/>
                  <a:pt x="60" y="4440"/>
                </a:cubicBezTo>
                <a:cubicBezTo>
                  <a:pt x="60" y="4455"/>
                  <a:pt x="60" y="4477"/>
                  <a:pt x="60" y="4500"/>
                </a:cubicBezTo>
                <a:cubicBezTo>
                  <a:pt x="67" y="4614"/>
                  <a:pt x="81" y="4735"/>
                  <a:pt x="88" y="4848"/>
                </a:cubicBezTo>
              </a:path>
            </a:pathLst>
          </a:custGeom>
          <a:solidFill>
            <a:srgbClr val="766F54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p>
            <a:pPr algn="ctr"/>
            <a:endParaRPr altLang="en-US" lang="zh-CN"/>
          </a:p>
        </p:txBody>
      </p:sp>
      <p:pic>
        <p:nvPicPr>
          <p:cNvPr id="2097205" name="picture 93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1009650" y="6324600"/>
            <a:ext cx="238125" cy="533399"/>
          </a:xfrm>
          <a:prstGeom prst="rect"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6" name="picture 9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1600000">
            <a:off x="0" y="0"/>
            <a:ext cx="12192000" cy="6857998"/>
          </a:xfrm>
          <a:prstGeom prst="rect"/>
        </p:spPr>
      </p:pic>
      <p:pic>
        <p:nvPicPr>
          <p:cNvPr id="2097207" name="picture 9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21600000">
            <a:off x="0" y="0"/>
            <a:ext cx="2847975" cy="6857999"/>
          </a:xfrm>
          <a:prstGeom prst="rect"/>
        </p:spPr>
      </p:pic>
      <p:pic>
        <p:nvPicPr>
          <p:cNvPr id="2097208" name="picture 9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21600000">
            <a:off x="0" y="0"/>
            <a:ext cx="2381250" cy="6857999"/>
          </a:xfrm>
          <a:prstGeom prst="rect"/>
        </p:spPr>
      </p:pic>
      <p:sp>
        <p:nvSpPr>
          <p:cNvPr id="1048615" name="textbox 97"/>
          <p:cNvSpPr/>
          <p:nvPr/>
        </p:nvSpPr>
        <p:spPr>
          <a:xfrm>
            <a:off x="910162" y="2024258"/>
            <a:ext cx="7248525" cy="4085590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57271"/>
              </a:lnSpc>
            </a:pPr>
            <a:endParaRPr altLang="Arial" dirty="0" sz="100" lang="Arial"/>
          </a:p>
          <a:p>
            <a:pPr algn="just" eaLnBrk="0" indent="-1144" marL="14989" rtl="0">
              <a:lnSpc>
                <a:spcPct val="87000"/>
              </a:lnSpc>
            </a:pP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дошкольном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детстве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работа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загадками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основывает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ся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dirty="0" sz="1800" kern="0" spc="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их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отгадывании</a:t>
            </a:r>
            <a:r>
              <a:rPr dirty="0" sz="1800" kern="0" spc="-3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Причем,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методика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дает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кретных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рекомендаций,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каким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образом,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учить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отгадывать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загаданные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объекты</a:t>
            </a:r>
            <a:r>
              <a:rPr dirty="0" sz="1800" kern="0" spc="-3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  <a:p>
            <a:pPr algn="just" eaLnBrk="0" indent="1144" marL="12700" rtl="0">
              <a:lnSpc>
                <a:spcPct val="91000"/>
              </a:lnSpc>
              <a:spcBef>
                <a:spcPts val="1239"/>
              </a:spcBef>
            </a:pP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Наблюдения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тьми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показывают,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что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отгадывание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происходит</a:t>
            </a:r>
            <a:r>
              <a:rPr dirty="0" sz="1800" kern="0" spc="1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самых</a:t>
            </a:r>
            <a:r>
              <a:rPr dirty="0" sz="1800" kern="0" spc="4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сообразит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ельных</a:t>
            </a:r>
            <a:r>
              <a:rPr dirty="0" sz="1800" kern="0" spc="3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дошкольников</a:t>
            </a:r>
            <a:r>
              <a:rPr dirty="0" sz="1800" kern="0" spc="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</a:t>
            </a:r>
            <a:r>
              <a:rPr dirty="0" sz="1800" kern="0" spc="3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бы</a:t>
            </a:r>
            <a:r>
              <a:rPr dirty="0" sz="1800" kern="0" spc="4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само</a:t>
            </a:r>
            <a:r>
              <a:rPr dirty="0" sz="1800" kern="0" spc="4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собой</a:t>
            </a:r>
            <a:r>
              <a:rPr dirty="0" sz="1800" kern="0" spc="1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или</a:t>
            </a:r>
            <a:r>
              <a:rPr dirty="0" sz="1800" kern="0" spc="3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путем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перебора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вариантов</a:t>
            </a:r>
            <a:r>
              <a:rPr dirty="0" sz="1800" kern="0" spc="-3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При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этом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большая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часть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группы</a:t>
            </a:r>
            <a:r>
              <a:rPr dirty="0" sz="1800" kern="0" spc="4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явл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яются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пассивными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наблюдателями</a:t>
            </a:r>
            <a:r>
              <a:rPr dirty="0" sz="1800" kern="0" spc="-30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Воспитатель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вы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ступает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роли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эксперта</a:t>
            </a:r>
            <a:r>
              <a:rPr dirty="0" sz="1800" kern="0" spc="-2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Верный</a:t>
            </a:r>
            <a:r>
              <a:rPr dirty="0" sz="1800" kern="0" spc="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ответ</a:t>
            </a:r>
            <a:r>
              <a:rPr dirty="0" sz="18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одарённого</a:t>
            </a:r>
            <a:r>
              <a:rPr dirty="0" sz="1800" kern="0" spc="1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ребёнка</a:t>
            </a:r>
            <a:r>
              <a:rPr dirty="0" sz="1800" kern="0" spc="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dirty="0" sz="1800" kern="0" spc="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конкретную</a:t>
            </a:r>
            <a:r>
              <a:rPr dirty="0" sz="1800" kern="0" spc="1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загадку</a:t>
            </a:r>
            <a:r>
              <a:rPr dirty="0" sz="1800" kern="0" spc="2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очень</a:t>
            </a:r>
            <a:r>
              <a:rPr dirty="0" sz="1800" kern="0" spc="2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быстро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запоминаетс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я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другими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детьми</a:t>
            </a:r>
            <a:r>
              <a:rPr dirty="0" sz="1800" kern="0" spc="-3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Если</a:t>
            </a:r>
            <a:r>
              <a:rPr dirty="0" sz="1800" kern="0" spc="1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педагог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через</a:t>
            </a:r>
            <a:r>
              <a:rPr dirty="0" sz="1800" kern="0" spc="1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некоторое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время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задает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ту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же</a:t>
            </a:r>
            <a:r>
              <a:rPr dirty="0" sz="1800" kern="0" spc="8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самую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загадку,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то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большая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часть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группы</a:t>
            </a:r>
            <a:r>
              <a:rPr dirty="0" sz="1800" kern="0" spc="6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сто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вспоминает</a:t>
            </a:r>
            <a:r>
              <a:rPr dirty="0" sz="1800" kern="0" spc="-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ответ.</a:t>
            </a:r>
            <a:endParaRPr altLang="Times New Roman" dirty="0" sz="1800" lang="Times New Roman"/>
          </a:p>
          <a:p>
            <a:pPr algn="l" eaLnBrk="0" marL="13844" rtl="0">
              <a:lnSpc>
                <a:spcPct val="79000"/>
              </a:lnSpc>
              <a:spcBef>
                <a:spcPts val="860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Развивая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умственные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спосо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бности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ребёнка,</a:t>
            </a:r>
            <a:r>
              <a:rPr dirty="0" sz="1800" kern="0" spc="1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важнее</a:t>
            </a:r>
            <a:r>
              <a:rPr dirty="0" sz="1800" kern="0" spc="1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научить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его</a:t>
            </a:r>
            <a:endParaRPr altLang="Times New Roman" dirty="0" sz="1800" lang="Times New Roman"/>
          </a:p>
          <a:p>
            <a:pPr algn="l" eaLnBrk="0" marL="17736" rtl="0">
              <a:lnSpc>
                <a:spcPct val="78000"/>
              </a:lnSpc>
              <a:spcBef>
                <a:spcPts val="271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составлять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собственные</a:t>
            </a:r>
            <a:r>
              <a:rPr dirty="0" sz="1800" kern="0" spc="-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загадки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чем</a:t>
            </a:r>
            <a:r>
              <a:rPr dirty="0" sz="1800" kern="0" spc="-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просто</a:t>
            </a:r>
            <a:r>
              <a:rPr dirty="0" sz="1800" kern="0" spc="7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отгадывать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знакомые</a:t>
            </a:r>
            <a:r>
              <a:rPr dirty="0" sz="1800" kern="0" spc="-2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altLang="Times New Roman" dirty="0" sz="1800" lang="Times New Roman"/>
          </a:p>
          <a:p>
            <a:pPr algn="l" eaLnBrk="0" rtl="0">
              <a:lnSpc>
                <a:spcPct val="104000"/>
              </a:lnSpc>
            </a:pPr>
            <a:endParaRPr altLang="Arial" dirty="0" sz="1000" lang="Arial"/>
          </a:p>
          <a:p>
            <a:pPr algn="l" eaLnBrk="0" indent="-3891" marL="17736" rtl="0">
              <a:lnSpc>
                <a:spcPct val="84000"/>
              </a:lnSpc>
              <a:spcBef>
                <a:spcPts val="1"/>
              </a:spcBef>
            </a:pP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Воспитатель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показ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ывает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модель</a:t>
            </a:r>
            <a:r>
              <a:rPr dirty="0" sz="1800" kern="0" spc="5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составления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загадки</a:t>
            </a:r>
            <a:r>
              <a:rPr dirty="0" sz="1800" kern="0" spc="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предлагает</a:t>
            </a:r>
            <a:r>
              <a:rPr dirty="0" sz="1800" kern="0" spc="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составить</a:t>
            </a:r>
            <a:r>
              <a:rPr dirty="0" sz="1800" kern="0" spc="3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загадку</a:t>
            </a:r>
            <a:r>
              <a:rPr dirty="0" sz="1800" kern="0" spc="-2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ро</a:t>
            </a:r>
            <a:r>
              <a:rPr dirty="0" sz="1800" kern="0" spc="4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какой-либо</a:t>
            </a:r>
            <a:r>
              <a:rPr dirty="0" sz="1800" kern="0" spc="-9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dirty="0" sz="1800" kern="0" spc="-10">
                <a:solidFill>
                  <a:srgbClr val="40404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объект.</a:t>
            </a:r>
            <a:endParaRPr altLang="Times New Roman" dirty="0" sz="1800" lang="Times New Roman"/>
          </a:p>
        </p:txBody>
      </p:sp>
      <p:pic>
        <p:nvPicPr>
          <p:cNvPr id="2097209" name="picture 98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21600000">
            <a:off x="8562975" y="2457450"/>
            <a:ext cx="3305175" cy="3133725"/>
          </a:xfrm>
          <a:prstGeom prst="rect"/>
        </p:spPr>
      </p:pic>
      <p:sp>
        <p:nvSpPr>
          <p:cNvPr id="1048616" name="textbox 99"/>
          <p:cNvSpPr/>
          <p:nvPr/>
        </p:nvSpPr>
        <p:spPr>
          <a:xfrm>
            <a:off x="1280591" y="782366"/>
            <a:ext cx="10097134" cy="450215"/>
          </a:xfrm>
          <a:prstGeom prst="rect"/>
        </p:spPr>
        <p:txBody>
          <a:bodyPr bIns="0" lIns="0" rIns="0" tIns="0" vert="horz" wrap="square"/>
          <a:p>
            <a:pPr algn="l" eaLnBrk="0" rtl="0">
              <a:lnSpc>
                <a:spcPct val="96840"/>
              </a:lnSpc>
            </a:pPr>
            <a:endParaRPr altLang="Arial" dirty="0" sz="100" lang="Arial"/>
          </a:p>
          <a:p>
            <a:pPr algn="l" eaLnBrk="0" marL="12700" rtl="0">
              <a:lnSpc>
                <a:spcPct val="77000"/>
              </a:lnSpc>
            </a:pPr>
            <a:r>
              <a:rPr b="1" dirty="0" sz="3600" i="1" kern="0" spc="-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Технология</a:t>
            </a:r>
            <a:r>
              <a:rPr dirty="0" sz="3600" kern="0" spc="3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обучения</a:t>
            </a:r>
            <a:r>
              <a:rPr dirty="0" sz="3600" kern="0" spc="16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dirty="0" sz="3600" kern="0" spc="4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составлению</a:t>
            </a:r>
            <a:r>
              <a:rPr dirty="0" sz="3600" kern="0" spc="-15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dirty="0" sz="3600" i="1" kern="0" spc="-20">
                <a:solidFill>
                  <a:srgbClr val="002060">
                    <a:alpha val="100000"/>
                  </a:srgbClr>
                </a:solidFill>
                <a:latin typeface="Times New Roman"/>
                <a:ea typeface="Times New Roman"/>
                <a:cs typeface="Times New Roman"/>
              </a:rPr>
              <a:t>загадок.</a:t>
            </a:r>
            <a:endParaRPr altLang="Times New Roman" dirty="0" sz="3600" lang="Times New Roma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ScaleCrop>0</ScaleCrop>
  <LinksUpToDate>0</LinksUpToDat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>RMX3085</dc:creator>
  <dcterms:created xsi:type="dcterms:W3CDTF">2022-11-06T06:28:19Z</dcterms:created>
  <dcterms:modified xsi:type="dcterms:W3CDTF">2022-11-16T15:55:09Z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wqlLaW5nc29mdCBQREYgdG8gV1BTIDg1</vt:lpwstr>
  </property>
  <property fmtid="{D5CDD505-2E9C-101B-9397-08002B2CF9AE}" pid="3" name="Created">
    <vt:filetime>2022-11-08T14:23:49</vt:filetime>
  </property>
</Properties>
</file>