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2" r:id="rId9"/>
    <p:sldId id="266" r:id="rId10"/>
    <p:sldId id="263" r:id="rId11"/>
    <p:sldId id="264" r:id="rId12"/>
    <p:sldId id="265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71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3096344"/>
          </a:xfrm>
        </p:spPr>
        <p:txBody>
          <a:bodyPr>
            <a:norm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«Наши любимые стихи С</a:t>
            </a:r>
            <a:r>
              <a:rPr lang="en-US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en-US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Маршака»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789040"/>
            <a:ext cx="7854696" cy="2376264"/>
          </a:xfrm>
        </p:spPr>
        <p:txBody>
          <a:bodyPr>
            <a:normAutofit/>
          </a:bodyPr>
          <a:lstStyle/>
          <a:p>
            <a:pPr algn="r"/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Подготовили :Трифонова И</a:t>
            </a:r>
            <a:r>
              <a:rPr lang="en-US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/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Хоменкова Т</a:t>
            </a:r>
            <a:r>
              <a:rPr lang="en-US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</a:p>
        </p:txBody>
      </p:sp>
      <p:pic>
        <p:nvPicPr>
          <p:cNvPr id="4" name="Содержимое 3" descr="F:\проект Физо\IMG_20221013_094207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412776"/>
            <a:ext cx="5760640" cy="5109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/>
          <a:lstStyle/>
          <a:p>
            <a:r>
              <a:rPr lang="ru-RU" dirty="0"/>
              <a:t>Книжки-малышки</a:t>
            </a:r>
          </a:p>
          <a:p>
            <a:endParaRPr lang="ru-RU" dirty="0"/>
          </a:p>
        </p:txBody>
      </p:sp>
      <p:pic>
        <p:nvPicPr>
          <p:cNvPr id="4" name="Рисунок 3" descr="C:\Users\Asus\Desktop\Новая папка\IMG_20221018_12360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2914650" cy="2805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Asus\Desktop\Новая папка\IMG_20221018_12361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221088"/>
            <a:ext cx="2592288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Asus\Desktop\Новая папка\IMG_20221018_12362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700808"/>
            <a:ext cx="298601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Asus\Desktop\Новая папка\IMG_20221018_12363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221088"/>
            <a:ext cx="2645851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Домашнее чтение</a:t>
            </a:r>
          </a:p>
        </p:txBody>
      </p:sp>
      <p:pic>
        <p:nvPicPr>
          <p:cNvPr id="4" name="Содержимое 3" descr="C:\Users\Asus\Desktop\Новая папка\Screenshot_2022-10-18-12-37-37-138_com.whatsapp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244827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Asus\Desktop\Новая папка\Screenshot_2022-10-18-12-39-01-389_com.whatsapp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4077072"/>
            <a:ext cx="2520280" cy="2643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Asus\Desktop\Новая папка\Screenshot_2022-10-18-12-40-09-330_com.whatsapp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340768"/>
            <a:ext cx="2508121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Screenshot_2022-10-18-12-56-21-649_com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1340768"/>
            <a:ext cx="2124075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Asus\Desktop\Проект\IMG-20221025-WA0008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077072"/>
            <a:ext cx="2664296" cy="263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Магнитный театр</a:t>
            </a:r>
          </a:p>
        </p:txBody>
      </p:sp>
      <p:pic>
        <p:nvPicPr>
          <p:cNvPr id="4" name="Содержимое 3" descr="C:\Users\Asus\Desktop\Проект\IMG-20221025-WA0011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4104455" cy="331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Asus\Desktop\Проект\IMG_20221025_12414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212976"/>
            <a:ext cx="4225925" cy="3427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7596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Спасибо </a:t>
            </a:r>
            <a:r>
              <a:rPr lang="ru-RU" sz="5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внимание!!!</a:t>
            </a:r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Оформление выставки произведений С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Маршака </a:t>
            </a:r>
          </a:p>
        </p:txBody>
      </p:sp>
      <p:pic>
        <p:nvPicPr>
          <p:cNvPr id="1029" name="Picture 5" descr="IMG_20221005_1412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060848"/>
            <a:ext cx="3672408" cy="41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C:\Users\Asus\AppData\Local\Microsoft\Windows\INetCache\Content.Word\IMG_20221017_124218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060848"/>
            <a:ext cx="3456384" cy="410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Чтение произведений С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Маршака</a:t>
            </a:r>
          </a:p>
        </p:txBody>
      </p:sp>
      <p:pic>
        <p:nvPicPr>
          <p:cNvPr id="4" name="Содержимое 3" descr="F:\проект Физо\IMG-20221012-WA0008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102755" cy="4839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648072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Рассматривание иллюстраций к произведениям</a:t>
            </a:r>
          </a:p>
        </p:txBody>
      </p:sp>
      <p:pic>
        <p:nvPicPr>
          <p:cNvPr id="4" name="Содержимое 3" descr="F:\проект Физо\IMG_20221004_164443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645"/>
          <a:stretch>
            <a:fillRect/>
          </a:stretch>
        </p:blipFill>
        <p:spPr bwMode="auto">
          <a:xfrm>
            <a:off x="0" y="1916832"/>
            <a:ext cx="4427984" cy="4677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проект Физо\IMG_20221004_16452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916832"/>
            <a:ext cx="403244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</a:p>
        </p:txBody>
      </p:sp>
      <p:pic>
        <p:nvPicPr>
          <p:cNvPr id="4" name="Содержимое 3" descr="F:\проект Физо\IMG-20221010-WA0012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00808"/>
            <a:ext cx="6624736" cy="4623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Настольный театр</a:t>
            </a:r>
          </a:p>
        </p:txBody>
      </p:sp>
      <p:pic>
        <p:nvPicPr>
          <p:cNvPr id="4" name="Содержимое 3" descr="C:\Users\Asus\Desktop\Проект\IMG-20221025-WA0010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403244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Asus\Desktop\Проект\IMG-20221025-WA000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924944"/>
            <a:ext cx="417646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</a:p>
        </p:txBody>
      </p:sp>
      <p:pic>
        <p:nvPicPr>
          <p:cNvPr id="4" name="Содержимое 3" descr="F:\проект Физо\IMG_20221012_160425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700808"/>
            <a:ext cx="6480720" cy="4695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Речевое развитие</a:t>
            </a:r>
          </a:p>
        </p:txBody>
      </p:sp>
      <p:pic>
        <p:nvPicPr>
          <p:cNvPr id="4" name="Содержимое 3" descr="F:\проект Физо\IMG-20221010-WA0014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628800"/>
            <a:ext cx="5466501" cy="4839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Пальчиковые игры</a:t>
            </a:r>
          </a:p>
        </p:txBody>
      </p:sp>
      <p:pic>
        <p:nvPicPr>
          <p:cNvPr id="4" name="Содержимое 3" descr="C:\Users\Asus\Desktop\Проект\IMG-20221025-WA0014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412776"/>
            <a:ext cx="6481268" cy="4623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100</TotalTime>
  <Words>66</Words>
  <Application>Microsoft Office PowerPoint</Application>
  <PresentationFormat>Экран (4:3)</PresentationFormat>
  <Paragraphs>17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Calibri</vt:lpstr>
      <vt:lpstr>Constantia</vt:lpstr>
      <vt:lpstr>Times New Roman</vt:lpstr>
      <vt:lpstr>Wingdings 2</vt:lpstr>
      <vt:lpstr>Поток</vt:lpstr>
      <vt:lpstr>«Наши любимые стихи С.Я.Маршака»</vt:lpstr>
      <vt:lpstr>Оформление выставки произведений С.Я. Маршака </vt:lpstr>
      <vt:lpstr>Чтение произведений С.Я.Маршака</vt:lpstr>
      <vt:lpstr>Рассматривание иллюстраций к произведениям</vt:lpstr>
      <vt:lpstr>Познавательное развитие</vt:lpstr>
      <vt:lpstr>Настольный театр</vt:lpstr>
      <vt:lpstr>Художественно-эстетическое развитие</vt:lpstr>
      <vt:lpstr>Речевое развитие</vt:lpstr>
      <vt:lpstr>Пальчиковые игры</vt:lpstr>
      <vt:lpstr>Физическое развитие</vt:lpstr>
      <vt:lpstr>Работа с родителями</vt:lpstr>
      <vt:lpstr>Домашнее чтение</vt:lpstr>
      <vt:lpstr>Магнитный театр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«Наши любимые стихи С.Я.Маршака»</dc:title>
  <dc:creator>Asus</dc:creator>
  <cp:lastModifiedBy>Ирина</cp:lastModifiedBy>
  <cp:revision>3</cp:revision>
  <dcterms:created xsi:type="dcterms:W3CDTF">2022-10-18T09:42:41Z</dcterms:created>
  <dcterms:modified xsi:type="dcterms:W3CDTF">2022-11-16T12:37:38Z</dcterms:modified>
</cp:coreProperties>
</file>