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8" r:id="rId2"/>
    <p:sldId id="259" r:id="rId3"/>
    <p:sldId id="263" r:id="rId4"/>
    <p:sldId id="265" r:id="rId5"/>
    <p:sldId id="257" r:id="rId6"/>
    <p:sldId id="258" r:id="rId7"/>
    <p:sldId id="264" r:id="rId8"/>
    <p:sldId id="266" r:id="rId9"/>
    <p:sldId id="267" r:id="rId10"/>
    <p:sldId id="276" r:id="rId11"/>
    <p:sldId id="274" r:id="rId12"/>
    <p:sldId id="275" r:id="rId13"/>
    <p:sldId id="269" r:id="rId14"/>
    <p:sldId id="27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6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3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306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795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735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158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557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331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7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87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7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24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952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1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4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0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F290C00-FCFA-4D3C-A1BF-7F55D9A3EFE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62B67DE-E7A0-4E7E-B98A-772F5531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83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860CB524-6D2E-03F1-BC10-D2EE6D674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324" y="561386"/>
            <a:ext cx="5785971" cy="433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422220-E405-F407-D62B-7491640270DE}"/>
              </a:ext>
            </a:extLst>
          </p:cNvPr>
          <p:cNvSpPr txBox="1"/>
          <p:nvPr/>
        </p:nvSpPr>
        <p:spPr>
          <a:xfrm>
            <a:off x="1925053" y="4965032"/>
            <a:ext cx="8141367" cy="961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задача использования методики ТРИЗ в дошкольном возрасте – это привить ребенку радость творческих открытий, а с этой задачей может справиться только воспитатель – творец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00DED2-16A3-5961-9CCA-257C04601FD4}"/>
              </a:ext>
            </a:extLst>
          </p:cNvPr>
          <p:cNvSpPr txBox="1"/>
          <p:nvPr/>
        </p:nvSpPr>
        <p:spPr>
          <a:xfrm>
            <a:off x="9344526" y="5926514"/>
            <a:ext cx="2302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Пономаренко Т.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982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87D8AF8-D4E7-7EF8-1C8E-42E2836B4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240" y="1101090"/>
            <a:ext cx="6234781" cy="46558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3132D6-14F3-FF73-DD99-E4C846B3A525}"/>
              </a:ext>
            </a:extLst>
          </p:cNvPr>
          <p:cNvSpPr txBox="1"/>
          <p:nvPr/>
        </p:nvSpPr>
        <p:spPr>
          <a:xfrm>
            <a:off x="7940842" y="1101090"/>
            <a:ext cx="247048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Круги </a:t>
            </a:r>
            <a:r>
              <a:rPr lang="ru-RU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Луллия</a:t>
            </a:r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средств развития интеллектуально-творческих способностей детей, развития речи.</a:t>
            </a:r>
          </a:p>
          <a:p>
            <a:r>
              <a:rPr lang="ru-RU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может быть использовано как средство познавательного развития в работе с детьми дошкольного возраста.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8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сключение лишнего&amp;quot; собака помидор солнце.">
            <a:extLst>
              <a:ext uri="{FF2B5EF4-FFF2-40B4-BE49-F238E27FC236}">
                <a16:creationId xmlns:a16="http://schemas.microsoft.com/office/drawing/2014/main" id="{8FDCB1F6-1E22-5F0F-9639-4230F0E99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642" y="961156"/>
            <a:ext cx="6592581" cy="49356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782B53-6228-7B02-85F6-567C2F04C728}"/>
              </a:ext>
            </a:extLst>
          </p:cNvPr>
          <p:cNvSpPr txBox="1"/>
          <p:nvPr/>
        </p:nvSpPr>
        <p:spPr>
          <a:xfrm>
            <a:off x="8293768" y="961156"/>
            <a:ext cx="2863516" cy="4711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b="1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игры:</a:t>
            </a: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это упражнение похоже на </a:t>
            </a:r>
          </a:p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«Найди лишнее», </a:t>
            </a:r>
          </a:p>
          <a:p>
            <a:pPr algn="ctr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наоборот. Задание заключается в том, чтобы найти объединяющий признак у двух объектов, а третий исключить.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b="1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чем польза игры?</a:t>
            </a: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версии автора с помощью игры можно даже создать себе новую извилину :)</a:t>
            </a: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>
                <a:solidFill>
                  <a:srgbClr val="303F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Но только если выйти на новый уровень решения, найти новую область сравнения, которую еще не нашли другие участники игры, и которая не была на поверхности!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35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2F7068-58B3-0E2F-0877-77D9411E6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517" y="873023"/>
            <a:ext cx="6812296" cy="51119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64010B-91D9-13C8-A699-77436A1C894B}"/>
              </a:ext>
            </a:extLst>
          </p:cNvPr>
          <p:cNvSpPr txBox="1"/>
          <p:nvPr/>
        </p:nvSpPr>
        <p:spPr>
          <a:xfrm>
            <a:off x="8550442" y="873023"/>
            <a:ext cx="237423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игру “Теремок”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дошкольного возраста учатся выделять общие и различные признаки путем сравнения, тренируя этим аналитическое мышление, у детей развивается творческое воображение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D4FF1-7BF7-BFF0-0AE6-125A68D912C4}"/>
              </a:ext>
            </a:extLst>
          </p:cNvPr>
          <p:cNvSpPr txBox="1"/>
          <p:nvPr/>
        </p:nvSpPr>
        <p:spPr>
          <a:xfrm>
            <a:off x="8550441" y="2879558"/>
            <a:ext cx="247048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i="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герои сказки (карточки по очереди) стучатся в теремок. Хозяин обещает их пустить, но только если они скажут, чем они на хозяина теремка похожи.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512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4145C736-830D-D3ED-D583-C47F12DDB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16" y="497303"/>
            <a:ext cx="6849979" cy="514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5AECCB-8675-DE9B-5093-A8199C7740E5}"/>
              </a:ext>
            </a:extLst>
          </p:cNvPr>
          <p:cNvSpPr txBox="1"/>
          <p:nvPr/>
        </p:nvSpPr>
        <p:spPr>
          <a:xfrm>
            <a:off x="8149389" y="906379"/>
            <a:ext cx="3625516" cy="1566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«Пусть гением будет ребёнок,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лишенный всяческих стереотипов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своём познании мира»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Л.С. Выготский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017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D5C5F7F-F7D4-66BA-7CDD-4E53C87FDE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2" t="18577" r="14298" b="17329"/>
          <a:stretch/>
        </p:blipFill>
        <p:spPr bwMode="auto">
          <a:xfrm>
            <a:off x="2839454" y="1941095"/>
            <a:ext cx="5245768" cy="260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25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6833C1F-294D-BD32-CE96-CC69AFCF08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6"/>
          <a:stretch/>
        </p:blipFill>
        <p:spPr bwMode="auto">
          <a:xfrm>
            <a:off x="1641177" y="625642"/>
            <a:ext cx="7671264" cy="540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62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65827D22-8186-D39F-30BA-0A86DE8775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" r="-1" b="16257"/>
          <a:stretch/>
        </p:blipFill>
        <p:spPr bwMode="auto">
          <a:xfrm>
            <a:off x="1429662" y="737937"/>
            <a:ext cx="8247737" cy="515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8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D8B20715-D43A-772F-2F60-F782F29A2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472" y="633159"/>
            <a:ext cx="7465929" cy="559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254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3F66A5E-82F8-AA6D-BB18-263CE15D7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343" y="553453"/>
            <a:ext cx="7569394" cy="553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40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E0EC066-8A3C-D522-6D8A-5BE2C5DEF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4" b="10293"/>
          <a:stretch/>
        </p:blipFill>
        <p:spPr bwMode="auto">
          <a:xfrm>
            <a:off x="1644316" y="657726"/>
            <a:ext cx="7700210" cy="537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137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16689E6E-2F51-CB8A-A8B3-81A654A25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717" y="609600"/>
            <a:ext cx="7209254" cy="539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030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E6EC6B9-1F80-0B55-D2A6-C96694035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819" y="854242"/>
            <a:ext cx="6866021" cy="514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368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6BE6068-B331-FF72-21B0-958C04867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116" y="649705"/>
            <a:ext cx="7178841" cy="53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F14986-3867-22EF-4FB0-02BB77826214}"/>
              </a:ext>
            </a:extLst>
          </p:cNvPr>
          <p:cNvSpPr txBox="1"/>
          <p:nvPr/>
        </p:nvSpPr>
        <p:spPr>
          <a:xfrm>
            <a:off x="8887328" y="112294"/>
            <a:ext cx="2253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</a:p>
        </p:txBody>
      </p:sp>
    </p:spTree>
    <p:extLst>
      <p:ext uri="{BB962C8B-B14F-4D97-AF65-F5344CB8AC3E}">
        <p14:creationId xmlns:p14="http://schemas.microsoft.com/office/powerpoint/2010/main" val="276936975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168</TotalTime>
  <Words>221</Words>
  <Application>Microsoft Office PowerPoint</Application>
  <PresentationFormat>Широкоэкранный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 Пономаренко</dc:creator>
  <cp:lastModifiedBy>Василий Пономаренко</cp:lastModifiedBy>
  <cp:revision>5</cp:revision>
  <dcterms:created xsi:type="dcterms:W3CDTF">2022-10-30T16:50:27Z</dcterms:created>
  <dcterms:modified xsi:type="dcterms:W3CDTF">2022-11-16T20:01:31Z</dcterms:modified>
</cp:coreProperties>
</file>