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304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1000108" y="2285984"/>
            <a:ext cx="5018434" cy="2308324"/>
          </a:xfrm>
          <a:prstGeom prst="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</a:rPr>
              <a:t>ДИДАКТИЧЕСКИЕ ИГРЫ ПО ТРУДОВОМУ ВОСПИТАНИЮ ДЛЯ ДОШКОЛЬНИКОВ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0"/>
            <a:ext cx="6886423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548680" y="1785918"/>
            <a:ext cx="59521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50" y="611560"/>
            <a:ext cx="552407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«Пересади растение»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уточнять знания детей о правилах пересадки комнатных растений.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Воспитатель показывает детям картинки с изображением этапов пересадки комнатных растений и просит разложить их по порядку выполнения действий.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Опрокинутый горшок, из него вынимают растение.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Мытье горшка.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Укладывание камушков на дно горшка.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Насыпание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горшок песка (высота 1 см).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Насыпание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горшок поверх песка немного земли.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Отряхивание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палочкой старой земли с корней растения.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Срезание загнивших корней.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Посадка растения в горшок так, чтобы место перехода стебля в корень было на поверхности, и засыпание землей.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Уплотнение земли.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Установка горшка с растением на поддон.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Полив растения под корень.</a:t>
            </a:r>
          </a:p>
        </p:txBody>
      </p:sp>
    </p:spTree>
    <p:extLst>
      <p:ext uri="{BB962C8B-B14F-4D97-AF65-F5344CB8AC3E}">
        <p14:creationId xmlns:p14="http://schemas.microsoft.com/office/powerpoint/2010/main" val="2402947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548680" y="1785918"/>
            <a:ext cx="59521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всегда был и остается необходимым и важным средством развития психики и нравственных представлений человека. Трудовая деятельность должна стать для ребенка естественной физической и интеллектуальной потребностью. Трудовое воспитание — это процесс организации и стимулирования трудовой деятельности детей, формирования у них трудовых умений и навыков, воспитания добросовестного отношения к своей работе, стимулирования творчества, инициативы и стремления к достижению более высоких результатов. Трудовое воспитание ребенка начинается с формирования в семье и детском саду элементарных представлений о трудовых обязанностях. А начинаем мы формировать у ребенка эти представления, конечно же, через игру. Именно такие дидактические игры мы и представляем вам на этой страничке.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0"/>
            <a:ext cx="6883359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548680" y="489347"/>
            <a:ext cx="568863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«Что хочет делать Маша?»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уточнять  представления детей о некоторых трудовых действиях;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материалах, инструментах и оборудовании, необходимых для работы.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обращается к детям от имени куклы Маши.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Маша просит у меня тазик, ведро с водой и мыло (подставляет кукле   называемые предметы).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думаете, что она будет делать? (Стирать). Правильно.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теперь Маша просит дать ей кастрюлю, молоко, сахар, соль и пшено. Что собирается делать Маша? (Кукла хочет варить кашу).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называется каша? (Пшенная).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форме могут быть рассмотрены и другие трудовые действия, в которых необходимы соответствующие предметы.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показывают эти предметы (утюг, стопка кукольного белья -для глажения; ведро с лейкой – для полива грядок и т.п.).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 эту игру со старшими детьми, воспитатель использует картинки с изображением предметов, соответствующих тому или иному виду труда, или просто перечисляет эти предметы (без показа и иллюстраций), предлагая детям угадать более сложные трудовые процессы. Например: ножницы, цветная бумага, клей, линейка, карандаш – подклеивание книг, ремонт коробок, атрибутов.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может быть усложнена: один ребенок рисует предметы на доске (выкладывает картинки), а остальные дети отгадывают вид труда или все дети одновременно рисуют на бумаге, а затем показывают рисунки друг другу и угадывают.</a:t>
            </a:r>
          </a:p>
          <a:p>
            <a:pPr marL="285750" indent="-285750" algn="ctr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 b="14844"/>
          <a:stretch>
            <a:fillRect/>
          </a:stretch>
        </p:blipFill>
        <p:spPr bwMode="auto">
          <a:xfrm>
            <a:off x="0" y="-152618"/>
            <a:ext cx="6858000" cy="929661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548680" y="539552"/>
            <a:ext cx="554461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«Накроем стол для кукол»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сервировать стол, называть предметы, необходимые для сервировки. Знакомить с правилами этикета (встреча гостей, прем подарков, приглашение к столу, поведение за столом). Воспитывать гуманные чувства и дружеские взаимоотношения.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Воспитатель входит в группу с нарядной куклой. Дети рассматривают ее, называют предметы одежды. Педагог говорит, что сегодня у куклы День рождения, к ней придут гости – ее подружки. Нужно помочь кукле накрыть праздничный стол (используется кукольная мебель и посуда). Воспитатель проигрывает с детьми этапы деятельности ( помыть руки, постелить скатерть, поставить в центре стола вазочку с цветами,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салфетницу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хлебницу, приготовить чашки с блюдцами к чаю или тарелки. А рядом разложить столовые приборы – ложки, вилки, ножи).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обыгрывается эпизод встречи гостей, кукол рассаживают на места.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старшего дошкольного возраста с целью закрепления навыков дежурства можно показать предметные картинки с изображением перечисленных выше предметов и предложить раскладывать их по порядку, определяя последовательность сервировки стола. </a:t>
            </a:r>
          </a:p>
        </p:txBody>
      </p:sp>
    </p:spTree>
    <p:extLst>
      <p:ext uri="{BB962C8B-B14F-4D97-AF65-F5344CB8AC3E}">
        <p14:creationId xmlns:p14="http://schemas.microsoft.com/office/powerpoint/2010/main" val="2549105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584683" y="550959"/>
            <a:ext cx="5688633" cy="8371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«Кому это нужно?»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представления детей о предметах и их использовании в трудовых процессах. Знакомить с профессиями.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показывает детям различные предметы, просит назвать их и рассказать, когда они используются и с какой целью? Например: это половник, он нужен повару. Чтобы размешивать кашу, разливать суп или компот и т.д.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игры с детьми старшего дошкольного возраста воспитатель подбирает разные картинки с изображением предметов. Например: клещи, молоток, пылесос, кофемолка, штурвал, компьютер, микрофон, микроскоп, телескоп и прочее.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называют профессию человека, который использует изображенный предмет в своем труде.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«Выбираем работу»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элементарные представления о профессиях людей, труд которых не был в сфере их наблюдений. Вызвать интерес к труду людей любой профессии.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вместе с детьми встает в хоровод и предлагает идти по кругу, приговаривая:   Будем дружно подрастать,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космонавты мы пойдем,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И работу выбирать,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И ракеты поведем.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имитируют звук работы двигателя и полет ракеты, действуя по показу воспитателя)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В капитаны мы пойдем,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Корабли мы поведем.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показывают, как капитаны смотрят в бинокль)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В вертолетчики пойдем,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Вертолеты поведем.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«Дети бегут и делают круговые движения над головой).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 можно продолжить с детьми постарше, они самостоятельно имитируют соответствующие действия.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мы в летчики пойдем. Мы в пожарные пойдем. Самолеты поведем. И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комбайны поведем. И пожар тушить начнем.</a:t>
            </a:r>
          </a:p>
        </p:txBody>
      </p:sp>
    </p:spTree>
    <p:extLst>
      <p:ext uri="{BB962C8B-B14F-4D97-AF65-F5344CB8AC3E}">
        <p14:creationId xmlns:p14="http://schemas.microsoft.com/office/powerpoint/2010/main" val="2549105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-28175"/>
            <a:ext cx="6858000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548680" y="565681"/>
            <a:ext cx="576064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«Зачем (для чего, почему) нужно это делать?» 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представление о необходимости труда, расширять знания о трудовых процессах.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показывает детям картинку с изображением предмета, характеризующую то или иное действие. Дети должны назвать это действие.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нужна растениям? (Лейка).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мыть? (Тарелка).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чистить? (Ковер).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стирать? (Платье).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гладить? (Рубашка).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печь? (Пирожки).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менять? (Постельное белье).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Кого нужно купать? (Ребенка).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Детям старшего дошкольного возраста задают вопросы посложнее.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Зачем засевают поля? (Зерно).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Зачем сажать? (Картофель).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Зачем опрыскивать? (Яблоня).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Зачем покупать в магазине молоко (хлеб, сосиски, фрукты)?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910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515392" y="539552"/>
            <a:ext cx="5937944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 профессию»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расширять представления детей о профессиях.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показывает детям предметную картинку. Дети называют профессию человека, в труде которого этот предмет используется или является результатом его труда.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Кролик — кроликовод.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Теленок — телятница.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Овца — овцевод.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Олень — оленевод.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 — виноградарь.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 — чаевод.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— хлебороб.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 — садовод.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 — цветовод.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Пчела — пчеловод.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 — полевод.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Гаечный ключ — слесарь.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Ведро и швабра—уборщица.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Билет — кондуктор.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Касса — кассир.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Рубанок — столяр.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Краска и кисть —маляр.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Мастерок — штукатур.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Молот и наковальня — кузнец.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Огнетушитель — пожарный.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Шприц — медсестра.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Электропила — лесоруб.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Рыбацкая сеть —рыбак.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Зубоврачебное кресло — стоматолог.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Доильный аппарат —доярка.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</a:p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105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476672" y="539551"/>
            <a:ext cx="56886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«Угадайте, что я делаю?»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расширять представления детей о трудовых действиях, развивать внимание.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и дети берутся за руки и встают в круг. В центр круга выходит ребенок. Все идут по кругу и произносят: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ты делаешь — не знаем,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Поглядим и угадаем.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имитирует трудовые действия не только движениями, но и (по возможности) передавая звуками. Например, чистит пылесосом пол, забивает гвоздь, пилит, едет на машине, стирает, несет ведро с водой, протирает зеркало, рубит дрова, трет на терке, проворачивает что-то в мясорубке и т.д.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угадывают действия.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105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shablon-blagodarnosti-detskiy-sad-06.jpg"/>
          <p:cNvPicPr>
            <a:picLocks noChangeAspect="1" noChangeArrowheads="1"/>
          </p:cNvPicPr>
          <p:nvPr/>
        </p:nvPicPr>
        <p:blipFill>
          <a:blip r:embed="rId2" cstate="print"/>
          <a:srcRect b="14844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620688" y="755577"/>
            <a:ext cx="590465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«Что сначала, что потом?»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закреплять знания о правильном способе выполнения разных видов деятельности, учить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понятия «сначала», «потом», правильно использовать данные слова, развивать логическое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продолжить предложение.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берем лопату, а потом…. (копаем землю).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 моем посуду, а потом…. (вытираем и расставляем посуду в шкаф).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стираем одежду, а потом… (гладим одежду).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рыхлим землю у цветка, а потом…. (поливаем цветы).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вытираем стол, а потом…. (расставляем посуду).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сложим одежду, а потом…. (уберем ее на полочку).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играем с игрушками, а потом…. (убираем игрушки на места).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берем дощечку для лепки и пластилин, а потом…. (лепим из пластилина).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val="25491057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280</TotalTime>
  <Words>1586</Words>
  <Application>Microsoft Office PowerPoint</Application>
  <PresentationFormat>Экран (4:3)</PresentationFormat>
  <Paragraphs>111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IIII</cp:lastModifiedBy>
  <cp:revision>36</cp:revision>
  <dcterms:created xsi:type="dcterms:W3CDTF">2018-12-11T07:26:46Z</dcterms:created>
  <dcterms:modified xsi:type="dcterms:W3CDTF">2022-11-16T13:33:34Z</dcterms:modified>
</cp:coreProperties>
</file>