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7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ED84B-250E-4750-BD19-493C7C93C80C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D223D-95D9-4BF3-8A6A-7B2225941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D223D-95D9-4BF3-8A6A-7B22259410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08920"/>
            <a:ext cx="5470376" cy="8915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568552" cy="910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esktop\маша грязнуля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10925"/>
            <a:ext cx="7704856" cy="5338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268760"/>
            <a:ext cx="2736304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4149080"/>
            <a:ext cx="1944216" cy="19770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C:\Users\User\Desktop\едим витамины.jpg"/>
          <p:cNvPicPr>
            <a:picLocks noChangeAspect="1" noChangeArrowheads="1"/>
          </p:cNvPicPr>
          <p:nvPr/>
        </p:nvPicPr>
        <p:blipFill>
          <a:blip r:embed="rId2" cstate="print"/>
          <a:srcRect t="27551" b="4180"/>
          <a:stretch>
            <a:fillRect/>
          </a:stretch>
        </p:blipFill>
        <p:spPr bwMode="auto">
          <a:xfrm>
            <a:off x="1043608" y="141547"/>
            <a:ext cx="7279930" cy="6311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Desktop\коврики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068960"/>
            <a:ext cx="898558" cy="672234"/>
          </a:xfrm>
          <a:prstGeom prst="rect">
            <a:avLst/>
          </a:prstGeom>
          <a:noFill/>
        </p:spPr>
      </p:pic>
      <p:pic>
        <p:nvPicPr>
          <p:cNvPr id="2050" name="Picture 2" descr="C:\Users\User\Desktop\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568952" cy="8260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24744"/>
            <a:ext cx="3960440" cy="2928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2924944"/>
            <a:ext cx="5266928" cy="32012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6626" name="Picture 2" descr="C:\Users\User\Desktop\прогу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6410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d528692e63ae2bbb1503180b2791503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User\Desktop\гла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глаза песок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6424"/>
            <a:ext cx="8424936" cy="6093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User\Desktop\чтение книги за стол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208912" cy="5832648"/>
          </a:xfrm>
          <a:prstGeom prst="rect">
            <a:avLst/>
          </a:prstGeom>
          <a:noFill/>
        </p:spPr>
      </p:pic>
      <p:pic>
        <p:nvPicPr>
          <p:cNvPr id="1026" name="Picture 2" descr="C:\Users\User\Desktop\чтение книг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0648"/>
            <a:ext cx="8280920" cy="6216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980728"/>
            <a:ext cx="5616624" cy="4369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3212976"/>
            <a:ext cx="4392488" cy="2913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User\Desktop\глаза в очк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56084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08920"/>
            <a:ext cx="5470376" cy="8915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568552" cy="910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esktop\маша грязнуля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10925"/>
            <a:ext cx="7704856" cy="5338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esktop\зарядк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830" y="116632"/>
            <a:ext cx="8736970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User\Desktop\зарядк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0628"/>
            <a:ext cx="842493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1052736"/>
            <a:ext cx="2880320" cy="3649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3212976"/>
            <a:ext cx="2592288" cy="2913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User\Desktop\моем руки.jpg"/>
          <p:cNvPicPr>
            <a:picLocks noChangeAspect="1" noChangeArrowheads="1"/>
          </p:cNvPicPr>
          <p:nvPr/>
        </p:nvPicPr>
        <p:blipFill>
          <a:blip r:embed="rId2" cstate="print"/>
          <a:srcRect t="7245"/>
          <a:stretch>
            <a:fillRect/>
          </a:stretch>
        </p:blipFill>
        <p:spPr bwMode="auto">
          <a:xfrm>
            <a:off x="2411760" y="188640"/>
            <a:ext cx="4752528" cy="605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</Words>
  <Application>Microsoft Office PowerPoint</Application>
  <PresentationFormat>Экран (4:3)</PresentationFormat>
  <Paragraphs>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2022-11-07T06:24:10Z</dcterms:created>
  <dcterms:modified xsi:type="dcterms:W3CDTF">2022-11-08T16:21:32Z</dcterms:modified>
</cp:coreProperties>
</file>