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8" r:id="rId6"/>
    <p:sldId id="267" r:id="rId7"/>
    <p:sldId id="270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AutoShape 5" descr="https://img2.goodfon.ru/original/1600x1200/6/62/snova-v-shkolu-fotoram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s://img2.goodfon.ru/original/1600x1200/6/62/snova-v-shkolu-fotoram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C:\Users\Oksana\Desktop\игра\snova-v-shkolu-fotoram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62200" y="1905000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«Обучайся грамоте, играя!»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kartinkinaden.ru/uploads/posts/2021-01/1610882805_2-p-foni-na-shkolnuyu-tematiku-dlya-prezentats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https://ds05.infourok.ru/uploads/ex/0a3b/0015a192-e1813180/hello_html_m224faea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77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533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https://maiso.ru/files/user/289437/board/logoped-novyj-nabor-deti-4-6-letindiv-zanjatij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20085" y="4289346"/>
            <a:ext cx="2514600" cy="20686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23900" y="533400"/>
            <a:ext cx="79248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компоненты  которые входят в процесс обучения грамоте: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-ребенок должен владеть правильным и чётким произношением звуков.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старшего дошкольного  возраста овладевают четким и чистым произношением шипящих звуков [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], [ж], [ч’], [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’], многие начинают верно произносить звуки [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’], [л], но еще не всегда умеют употреблять их во всех словах. 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 ребенка должны быть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сформированны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все  фонематические процессы, т. е.умение слышать, различать и дифференцировать звуки родного языка;</a:t>
            </a:r>
          </a:p>
          <a:p>
            <a:pPr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готовность ребенка  к звукобуквенному анализу и синтезу звукового состава речи, подразумевает умение выделять начальный гласный из состава слова; проводить анализ гласных и согласных звуков; слышать и выделять первый и последний согласный звук в слове.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 же ребенок должен быть знаком с такими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терминами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как:  «звук», «слог», -«слово», звуки гласные, согласные, твердые, мягкие, глухие, звонкие.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kartinkinaden.ru/uploads/posts/2021-01/1610882805_2-p-foni-na-shkolnuyu-tematiku-dlya-prezentats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https://ds05.infourok.ru/uploads/ex/0a3b/0015a192-e1813180/hello_html_m224faea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77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2000" y="609600"/>
            <a:ext cx="7772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23900" y="609600"/>
            <a:ext cx="78486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«Запомни и скажи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фонематическое восприятие.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ребенку  запомнить ряд звуков, которые вы произнесете, запомнить их и повторить. Для начала используйте ряды, только из гласных звуков, только потом из согласных.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(АОУ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ИОА, АУОИ,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ЭОИ, СЧП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КТР,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ПТСМ)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«Поймай нужный звук хлопком»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упражнять ребенка в умении выделять определенный звук из ряда других.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Если услышишь звук [k] в слове -  хлопни в ладоши. Слова: [K]ран, мор[K]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овь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шалаш,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ботино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[K]. То же с любыми другими звуками: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 – кошка, шапка, маска, подушка…; С – собака, краски, лошадь, носки, нос…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 – руки, лапки, Родина, полка, кружка…; Л – лопата, кора, слова, плов…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«Придумать слова на заданный звук»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упражнять ребенка в придумывании слов на заданный звук.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начала лучше давать только гласные звуки (а, о, у, и) – арбуз, обруч, улитка, иголка и т.п. Затем согласные (р, с, ш, л, п, б и т.п.)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«Угадай слово»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упражнять ребенка в умении называть слово из отдельных звуков.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Взрослый произносит слово с паузами между звуками, ребенок должен назвать слово целиком. Сначала даются слова из 3-х, 4-х звуков, если ребенок справляется, то можно сложнее – из 2-3 слогов, со стечением согласных.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Например: с-у-п, к-о-т, р-о-т, н-о-с, п-а-р, р-о-з-а, к-а-ш-а, Д-а-ш-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а,п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-а-с-т-а, л-а-п-ш-а, л-а-с-т-ы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kartinkinaden.ru/uploads/posts/2021-01/1610882805_2-p-foni-na-shkolnuyu-tematiku-dlya-prezentats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https://ds05.infourok.ru/uploads/ex/0a3b/0015a192-e1813180/hello_html_m224faea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71" y="0"/>
            <a:ext cx="915477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381000"/>
            <a:ext cx="838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609600"/>
            <a:ext cx="7772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«Определить место звука в слове»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упражнять ребенка в определении места звука в слове.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Определи, где: в начале, в середине, в конце слова мы слышим звук [K] в словах: крот, морковь, кулак, носок. . 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 – шапка, кошка, душ; С – солнышко, паста, нос; Ч – чайник, кочка, ночь; Щ – щетка, щенок, помощь; Л – луна, полка, стул; Р – паровоз, пар, роза; П – пол, лапка, стоп; К – сокол, лак, крыша и т.п.</a:t>
            </a:r>
          </a:p>
          <a:p>
            <a:endParaRPr lang="ru-RU" dirty="0"/>
          </a:p>
        </p:txBody>
      </p:sp>
      <p:pic>
        <p:nvPicPr>
          <p:cNvPr id="6147" name="Picture 3" descr="https://documents.iu.ru/4fc45524-2892-40fc-aadf-5693848a37c1/slide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743200"/>
            <a:ext cx="3657598" cy="2743200"/>
          </a:xfrm>
          <a:prstGeom prst="rect">
            <a:avLst/>
          </a:prstGeom>
          <a:noFill/>
        </p:spPr>
      </p:pic>
      <p:pic>
        <p:nvPicPr>
          <p:cNvPr id="6148" name="Picture 4" descr="C:\Users\Oksana\AppData\Local\Temp\HamsterArc{40435825-115b-4bc8-832b-17c3546fb842}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743200"/>
            <a:ext cx="3925282" cy="277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kartinkinaden.ru/uploads/posts/2021-01/1610882805_2-p-foni-na-shkolnuyu-tematiku-dlya-prezentats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https://ds05.infourok.ru/uploads/ex/0a3b/0015a192-e1813180/hello_html_m224faea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71" y="0"/>
            <a:ext cx="915477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381000"/>
            <a:ext cx="838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2050" name="Picture 2" descr="https://katkovapk.ucoz.ru/method/zvukovaja_cepochka_slov.gif"/>
          <p:cNvPicPr>
            <a:picLocks noChangeAspect="1" noChangeArrowheads="1"/>
          </p:cNvPicPr>
          <p:nvPr/>
        </p:nvPicPr>
        <p:blipFill>
          <a:blip r:embed="rId3"/>
          <a:srcRect t="28283" b="3030"/>
          <a:stretch>
            <a:fillRect/>
          </a:stretch>
        </p:blipFill>
        <p:spPr bwMode="auto">
          <a:xfrm>
            <a:off x="1600200" y="2438400"/>
            <a:ext cx="6006770" cy="3505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762000"/>
            <a:ext cx="7391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«Звуковая цепочка»</a:t>
            </a:r>
            <a:b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упражняем детей в умении находить первый и последний звук в слове.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Взрослый называет первую картинку, а ребенок определяет последний звук в слове, который будет начинать следующее слово и находит соответствующую картинку.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kartinkinaden.ru/uploads/posts/2021-01/1610882805_2-p-foni-na-shkolnuyu-tematiku-dlya-prezentats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https://ds05.infourok.ru/uploads/ex/0a3b/0015a192-e1813180/hello_html_m224faea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71" y="0"/>
            <a:ext cx="915477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381000"/>
            <a:ext cx="838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3074" name="AutoShape 2" descr="https://fsd.multiurok.ru/html/2017/02/16/s_58a584a704609/563377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fsd.multiurok.ru/html/2017/02/16/s_58a584a704609/563377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C:\Users\Oksana\Desktop\для Леши\563377_1.jpeg"/>
          <p:cNvPicPr>
            <a:picLocks noChangeAspect="1" noChangeArrowheads="1"/>
          </p:cNvPicPr>
          <p:nvPr/>
        </p:nvPicPr>
        <p:blipFill>
          <a:blip r:embed="rId3"/>
          <a:srcRect t="19997"/>
          <a:stretch>
            <a:fillRect/>
          </a:stretch>
        </p:blipFill>
        <p:spPr bwMode="auto">
          <a:xfrm>
            <a:off x="2514600" y="1905000"/>
            <a:ext cx="3505200" cy="39553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2000" y="685800"/>
            <a:ext cx="746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«Звонкие ладошки»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упражнять ребенка в умении делить слова на слоги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Взрослый предлагает ребенку произнести слово по слогам и одновременно отхлопать его в ладоши. Посчитав   количество слогов в слове ребенок выбирает  подходящую схему.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kartinkinaden.ru/uploads/posts/2021-01/1610882805_2-p-foni-na-shkolnuyu-tematiku-dlya-prezentats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https://ds05.infourok.ru/uploads/ex/0a3b/0015a192-e1813180/hello_html_m224faea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71" y="0"/>
            <a:ext cx="915477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381000"/>
            <a:ext cx="838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85800" y="-345993"/>
            <a:ext cx="78486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проведения звукового анализа слова мак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1.Определяем первый звук в слове (выделяем голосом - </a:t>
            </a: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мммак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затем второй (</a:t>
            </a: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мааак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потом последний звук (мак).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Обязательно даем характеристику каждому звуку и его цветовое обозначение.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(Какой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звук в этом слове? Он гласный или согласный? Возьми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фишку,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обозначает согласный звук и положи его под картинкой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Предложите ребенку назвать все звуки в слове МАК по порядку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12299" t="10417" r="39093" b="23958"/>
          <a:stretch>
            <a:fillRect/>
          </a:stretch>
        </p:blipFill>
        <p:spPr bwMode="auto">
          <a:xfrm>
            <a:off x="2201966" y="2590800"/>
            <a:ext cx="4892467" cy="371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kartinkinaden.ru/uploads/posts/2021-01/1610882805_2-p-foni-na-shkolnuyu-tematiku-dlya-prezentats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https://ds05.infourok.ru/uploads/ex/0a3b/0015a192-e1813180/hello_html_m224faea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77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76400" y="990600"/>
            <a:ext cx="647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Важно, чтобы Вы, уважаемые взрослые, были заинтересованы в успешности своего ребёнка – будущего ученика!</a:t>
            </a:r>
          </a:p>
        </p:txBody>
      </p:sp>
      <p:sp>
        <p:nvSpPr>
          <p:cNvPr id="1026" name="AutoShape 2" descr="https://fsd.kopilkaurokov.ru/up/html/2019/02/25/k_5c738855840e2/501334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sd.kopilkaurokov.ru/up/html/2019/02/25/k_5c738855840e2/501334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fsd.kopilkaurokov.ru/up/html/2019/02/25/k_5c738855840e2/501334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fsd.kopilkaurokov.ru/up/html/2019/02/25/k_5c738855840e2/501334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fsd.kopilkaurokov.ru/up/html/2019/02/25/k_5c738855840e2/501334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fsd.kopilkaurokov.ru/up/html/2019/02/25/k_5c738855840e2/501334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fsd.kopilkaurokov.ru/up/html/2019/02/25/k_5c738855840e2/501334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s://fsd.kopilkaurokov.ru/up/html/2019/02/25/k_5c738855840e2/501334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https://static.wixstatic.com/media/bd818c_5c4437e37b3c4fe491cf9cfc56975ff6~mv2.jpg/v1/fill/w_1000,h_873,al_c,q_90,usm_0.66_1.00_0.01/bd818c_5c4437e37b3c4fe491cf9cfc56975ff6~mv2.jpg"/>
          <p:cNvPicPr>
            <a:picLocks noChangeAspect="1" noChangeArrowheads="1"/>
          </p:cNvPicPr>
          <p:nvPr/>
        </p:nvPicPr>
        <p:blipFill rotWithShape="1">
          <a:blip r:embed="rId3" cstate="print"/>
          <a:srcRect r="1961" b="1175"/>
          <a:stretch/>
        </p:blipFill>
        <p:spPr bwMode="auto">
          <a:xfrm>
            <a:off x="2743200" y="2362201"/>
            <a:ext cx="38100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354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ДС 116</cp:lastModifiedBy>
  <cp:revision>82</cp:revision>
  <dcterms:created xsi:type="dcterms:W3CDTF">2021-03-09T14:38:33Z</dcterms:created>
  <dcterms:modified xsi:type="dcterms:W3CDTF">2022-11-16T08:11:37Z</dcterms:modified>
</cp:coreProperties>
</file>