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449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076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628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4344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444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8161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817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962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16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036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54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44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246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218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530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039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579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536D92F-B313-4202-BA93-9BB60CA4389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36B5464-6422-4A4F-B5CB-F174F9892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546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D61AF7-B465-4946-A4BB-51A9AFD9F6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Презентация на тему:</a:t>
            </a:r>
            <a:br>
              <a:rPr lang="ru-RU" dirty="0"/>
            </a:br>
            <a:br>
              <a:rPr lang="ru-RU" dirty="0"/>
            </a:br>
            <a:r>
              <a:rPr lang="ru-RU" dirty="0"/>
              <a:t>«Зимующие птицы»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F47FBF5-D41A-4B8E-8062-FC8BC27426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5074024"/>
            <a:ext cx="6400800" cy="717176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Моргунова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Наталия</a:t>
            </a:r>
          </a:p>
        </p:txBody>
      </p:sp>
    </p:spTree>
    <p:extLst>
      <p:ext uri="{BB962C8B-B14F-4D97-AF65-F5344CB8AC3E}">
        <p14:creationId xmlns:p14="http://schemas.microsoft.com/office/powerpoint/2010/main" val="7411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>
            <a:extLst>
              <a:ext uri="{FF2B5EF4-FFF2-40B4-BE49-F238E27FC236}">
                <a16:creationId xmlns:a16="http://schemas.microsoft.com/office/drawing/2014/main" id="{A354C765-16D5-493E-BD6E-E7B51F292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5012" y="977152"/>
            <a:ext cx="3657600" cy="1080247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</a:t>
            </a:r>
          </a:p>
        </p:txBody>
      </p:sp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B29B091C-CD8E-498B-A3E2-5893A20D75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1523497"/>
            <a:ext cx="5943600" cy="3633206"/>
          </a:xfrm>
        </p:spPr>
      </p:pic>
      <p:sp>
        <p:nvSpPr>
          <p:cNvPr id="18" name="Текст 17">
            <a:extLst>
              <a:ext uri="{FF2B5EF4-FFF2-40B4-BE49-F238E27FC236}">
                <a16:creationId xmlns:a16="http://schemas.microsoft.com/office/drawing/2014/main" id="{D5493C3B-70D2-42E5-A86A-23550B9429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73798" y="2611225"/>
            <a:ext cx="3568814" cy="1689841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 – небольшая зимующая птичка. Обычно живет около жилья человека. Воробей питается семенами, ягодами и зернами.</a:t>
            </a:r>
          </a:p>
        </p:txBody>
      </p:sp>
    </p:spTree>
    <p:extLst>
      <p:ext uri="{BB962C8B-B14F-4D97-AF65-F5344CB8AC3E}">
        <p14:creationId xmlns:p14="http://schemas.microsoft.com/office/powerpoint/2010/main" val="3898807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FA1756-94FA-4177-A81C-8EFFCA615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9130" y="174811"/>
            <a:ext cx="3657600" cy="1304365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ВОРОНЫ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B6874A35-986A-4C71-98A2-DD2E3D20C3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4213" y="1587019"/>
            <a:ext cx="5943600" cy="3506161"/>
          </a:xfrm>
          <a:prstGeom prst="rect">
            <a:avLst/>
          </a:prstGeo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77F26C28-8563-481E-87C3-6DD0F188FA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10517" y="2214283"/>
            <a:ext cx="3657600" cy="262665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 вороны не только ищут жуков в коре деревьев, но и заглядывают в кормушки, которые заботливые люди повесили для птиц. Эти птицы не облетают стороной и мусорные свалки. Зимой они питаются всякими отбросами.</a:t>
            </a:r>
          </a:p>
        </p:txBody>
      </p:sp>
    </p:spTree>
    <p:extLst>
      <p:ext uri="{BB962C8B-B14F-4D97-AF65-F5344CB8AC3E}">
        <p14:creationId xmlns:p14="http://schemas.microsoft.com/office/powerpoint/2010/main" val="692043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47A23711-A822-48B9-A370-10F648FE1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812" y="264458"/>
            <a:ext cx="3657600" cy="137160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ГОЛУБЬ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B9369398-D044-401C-B33A-BE99F31E76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1463660"/>
            <a:ext cx="5943600" cy="3752879"/>
          </a:xfrm>
        </p:spPr>
      </p:pic>
      <p:sp>
        <p:nvSpPr>
          <p:cNvPr id="10" name="Текст 9">
            <a:extLst>
              <a:ext uri="{FF2B5EF4-FFF2-40B4-BE49-F238E27FC236}">
                <a16:creationId xmlns:a16="http://schemas.microsoft.com/office/drawing/2014/main" id="{64A951CF-2B3A-457D-A071-FE18918971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11907" y="1783477"/>
            <a:ext cx="3657600" cy="2091267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Городских голубей традиционно подкармливают всегда, не только зимой. Для подкормки голубей стоит помнить, что им не полезны изделия из теста (хлеб, крошки от пирожков, пиццы и других изделий). Для голубей наиболее полезны различные круп(перловая, пшенная, ячменная), овсянка и сырые семечки . Голуби могут есть с земли, кормушки для них необязательны.</a:t>
            </a:r>
          </a:p>
        </p:txBody>
      </p:sp>
    </p:spTree>
    <p:extLst>
      <p:ext uri="{BB962C8B-B14F-4D97-AF65-F5344CB8AC3E}">
        <p14:creationId xmlns:p14="http://schemas.microsoft.com/office/powerpoint/2010/main" val="259679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D2BE26F5-98F4-46CC-84CB-3F7FDB3C4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4989" y="152400"/>
            <a:ext cx="3657600" cy="137160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СИНИЦА</a:t>
            </a:r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12727429-8564-47DE-A593-2992655A8D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1524000"/>
            <a:ext cx="5943600" cy="3632200"/>
          </a:xfrm>
        </p:spPr>
      </p:pic>
      <p:sp>
        <p:nvSpPr>
          <p:cNvPr id="12" name="Текст 11">
            <a:extLst>
              <a:ext uri="{FF2B5EF4-FFF2-40B4-BE49-F238E27FC236}">
                <a16:creationId xmlns:a16="http://schemas.microsoft.com/office/drawing/2014/main" id="{3C6A23A7-B388-49C1-AF4C-FFB3F43E4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Лучшим кормом для птиц могут стать семена подсолнечника или тыквы (не жареные и не солёные), перловая крупа, сушёные крошки белого хлеба, овсяные хлопья. Из пищи животного происхождения птицам подойдёт несолёное сало и сливочное масло.</a:t>
            </a:r>
          </a:p>
        </p:txBody>
      </p:sp>
    </p:spTree>
    <p:extLst>
      <p:ext uri="{BB962C8B-B14F-4D97-AF65-F5344CB8AC3E}">
        <p14:creationId xmlns:p14="http://schemas.microsoft.com/office/powerpoint/2010/main" val="2779467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1070C06-BA08-45E1-904A-73A5F31DB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0165" y="15204"/>
            <a:ext cx="3657600" cy="137160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СНЕГИРЬ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B76A29EB-7F31-4DB3-A583-8540EEA65A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1386804"/>
            <a:ext cx="5943600" cy="3906591"/>
          </a:xfr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8FD41C4C-1E4E-43DD-97F6-951E86337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00165" y="1887070"/>
            <a:ext cx="3657600" cy="2091267"/>
          </a:xfrm>
        </p:spPr>
        <p:txBody>
          <a:bodyPr>
            <a:normAutofit fontScale="92500"/>
          </a:bodyPr>
          <a:lstStyle/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Питается снегирь семенами, почками, некоторыми паукообразными и ягодами (в частности, рябиной).Во время вскармливания потомства в рацион добавляются насекомые . При этом снегири относятся к зерноядным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0774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F07FDC77-45CA-4981-AB9A-CD0770511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4988" y="0"/>
            <a:ext cx="3657600" cy="137160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СОРОКА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44FD4E66-96FF-49CC-BC04-16D1470303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1410478"/>
            <a:ext cx="5943600" cy="3859244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id="{E6976419-0ADF-42B8-B1EE-CC9BD9951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49612" y="1936791"/>
            <a:ext cx="3657600" cy="2091267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Сорока — всеядная птица. Она питается как животным, так и растительным кормом. Пищу — насекомых, слизней, пауков и мокриц, сорока ищет на земле. Иногда ей удаётся поймать мелкое млекопитающее или ящерицу. Земледельцы недолюбливают сорок , поскольку они склёвывают зёрна и семена на полях.</a:t>
            </a:r>
          </a:p>
        </p:txBody>
      </p:sp>
    </p:spTree>
    <p:extLst>
      <p:ext uri="{BB962C8B-B14F-4D97-AF65-F5344CB8AC3E}">
        <p14:creationId xmlns:p14="http://schemas.microsoft.com/office/powerpoint/2010/main" val="365159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55643AF-ADAC-4072-BAC7-60BB6489D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2962" y="154547"/>
            <a:ext cx="3657600" cy="1160929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ДЯТЕЛ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DB6EEF15-3C4B-41FD-9F72-7B5B9B25D9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438" y="735012"/>
            <a:ext cx="4629150" cy="5210175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id="{C253264A-7118-4138-8B8B-421C3994C1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03410" y="2294465"/>
            <a:ext cx="3657600" cy="209126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 дятел питается, в основном, семенами сосны и ели. Он искусно вынимает клювом семена из шишек и даже используют для этого развилки веток.</a:t>
            </a:r>
          </a:p>
        </p:txBody>
      </p:sp>
    </p:spTree>
    <p:extLst>
      <p:ext uri="{BB962C8B-B14F-4D97-AF65-F5344CB8AC3E}">
        <p14:creationId xmlns:p14="http://schemas.microsoft.com/office/powerpoint/2010/main" val="126079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ED77B-797A-4F23-B4CF-1789CA261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5012" y="98611"/>
            <a:ext cx="4712541" cy="1286435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СВИРИСТЕЛИ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78875D1-66AD-4140-94AB-14C9AEC35B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13" y="1511300"/>
            <a:ext cx="5715000" cy="36576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9DE8D8E-B31A-4B2A-AC41-A7CCEE997E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32730" y="2218764"/>
            <a:ext cx="3657600" cy="2091267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 держатся большими стаями. Летом питаются насекомыми, которых нередко ловят на лету, личинками, различными ягодами и молодыми побегами растений. В зимнее время часто встречаются в городах средней полосы России, где питаются преимущественно рябиной.</a:t>
            </a:r>
          </a:p>
        </p:txBody>
      </p:sp>
    </p:spTree>
    <p:extLst>
      <p:ext uri="{BB962C8B-B14F-4D97-AF65-F5344CB8AC3E}">
        <p14:creationId xmlns:p14="http://schemas.microsoft.com/office/powerpoint/2010/main" val="394672564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151</TotalTime>
  <Words>335</Words>
  <Application>Microsoft Office PowerPoint</Application>
  <PresentationFormat>Широкоэкранный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Century Gothic</vt:lpstr>
      <vt:lpstr>Times New Roman</vt:lpstr>
      <vt:lpstr>Wingdings 3</vt:lpstr>
      <vt:lpstr>Сектор</vt:lpstr>
      <vt:lpstr>Презентация на тему:  «Зимующие птицы»</vt:lpstr>
      <vt:lpstr>ВОРОБЕЙ</vt:lpstr>
      <vt:lpstr>ВОРОНЫ</vt:lpstr>
      <vt:lpstr>ГОЛУБЬ</vt:lpstr>
      <vt:lpstr>СИНИЦА</vt:lpstr>
      <vt:lpstr>СНЕГИРЬ</vt:lpstr>
      <vt:lpstr>СОРОКА</vt:lpstr>
      <vt:lpstr>ДЯТЕЛ</vt:lpstr>
      <vt:lpstr>СВИРИСТЕЛИ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«Зимующие птицы»</dc:title>
  <dc:creator>Наталия Моргунова</dc:creator>
  <cp:lastModifiedBy>Наталия Моргунова</cp:lastModifiedBy>
  <cp:revision>7</cp:revision>
  <dcterms:created xsi:type="dcterms:W3CDTF">2022-11-14T10:11:37Z</dcterms:created>
  <dcterms:modified xsi:type="dcterms:W3CDTF">2022-11-16T11:06:36Z</dcterms:modified>
</cp:coreProperties>
</file>