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73AD81"/>
    <a:srgbClr val="FF3300"/>
    <a:srgbClr val="CFA9C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8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289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46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7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412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399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308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386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6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03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95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379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1CA09-1EF2-488E-B236-EF993AA38001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06C16-7B35-4542-8498-0DF027C52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55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9301" y="167424"/>
            <a:ext cx="9144000" cy="3587157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84 Приморского района Санкт – Петербурга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8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«Одежда»</a:t>
            </a:r>
            <a:endParaRPr lang="ru-RU" sz="8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1" y="4362994"/>
            <a:ext cx="9742192" cy="1931740"/>
          </a:xfrm>
        </p:spPr>
        <p:txBody>
          <a:bodyPr>
            <a:noAutofit/>
          </a:bodyPr>
          <a:lstStyle/>
          <a:p>
            <a:pPr algn="r"/>
            <a:endParaRPr lang="ru-RU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endParaRPr lang="ru-RU" sz="2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второй группы раннего возраста № 4</a:t>
            </a:r>
          </a:p>
          <a:p>
            <a:pPr algn="r"/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Андреева И. Ю.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56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9" y="156755"/>
            <a:ext cx="11817927" cy="652113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Познакомить детей с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повседневной одеждой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Познакомить детей с понятием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«одежда»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Дать представление о названиях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предметах одежды и их внешнем виде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Формировать умение различать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предметы одежды по внешнему виду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Дать представление о назначении предметов одежды.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Побуждать детей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использовать в речи названия предметов одежды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033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ПЛАТЬЕ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151418" y="1825625"/>
            <a:ext cx="5604164" cy="435133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Платьице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Кати —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 загляденье.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проявила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 уменья!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на новом платье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Бантики и рюшки.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Ситцевое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платье —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бывает лучше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РАБОТА\одежда\плать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727"/>
            <a:ext cx="3810000" cy="4602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033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БРЮКИ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84818" y="1811771"/>
            <a:ext cx="5181600" cy="415953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Брюки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— мальчикам нужны,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ними мальчики дружны,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зимой, и осенью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Ежедневно носят их.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БОТА\одежда\брю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3331" y="1825625"/>
            <a:ext cx="4351338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782" y="268144"/>
            <a:ext cx="10515600" cy="78480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КОЛГОТКИ</a:t>
            </a:r>
            <a:endParaRPr lang="ru-RU" sz="48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43255" y="1659371"/>
            <a:ext cx="5181600" cy="4351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колготки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придумал вас?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Папа надевал их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Сыну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целый час!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когда управился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Стёр ладонью пот.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Посмотрел и понял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Задом на перёд!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РАБОТА\одежда\колгот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3331" y="1825625"/>
            <a:ext cx="4351338" cy="435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8657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СВИТЕР</a:t>
            </a:r>
            <a:endParaRPr lang="ru-RU" sz="48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57109" y="1811771"/>
            <a:ext cx="5181600" cy="4351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Мама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бабушка, смотрите: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Подарил мне папа свитер,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Чтоб носить его всегда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не мерзнуть в холода.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РАБОТА\одежда\свите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92781"/>
            <a:ext cx="5181600" cy="4217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793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РУБАШКА</a:t>
            </a:r>
            <a:endParaRPr lang="ru-RU" sz="4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62600" cy="43513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Антошки и Аркашки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Сшили новые рубашки,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Оба рады от души —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рубашки хороши.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РАБОТА\одежда\рубаш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75759"/>
            <a:ext cx="5181600" cy="4051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720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ЮБКА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86945" y="1825625"/>
            <a:ext cx="5569528" cy="435133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/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Юбка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расклешенная,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Клеточка зелёная.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Катя шепчет: — Наряжусь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в новой юбке покружусь.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РАБОТА\одежда\юбка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168021"/>
            <a:ext cx="5181600" cy="3666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955965"/>
            <a:ext cx="10515600" cy="21336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70</Words>
  <Application>Microsoft Office PowerPoint</Application>
  <PresentationFormat>Произвольный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ГБДОУ Детский сад 84 Приморского района Санкт – Петербурга    ТЕМА: «Одежда»</vt:lpstr>
      <vt:lpstr>Цель: Познакомить детей с повседневной одеждой   Задачи: - Познакомить детей с понятием «одежда» - Дать представление о названиях предметах одежды и их внешнем виде - Формировать умение различать предметы одежды по внешнему виду - Дать представление о назначении предметов одежды. - Побуждать детей использовать в речи названия предметов одежды</vt:lpstr>
      <vt:lpstr>ПЛАТЬЕ</vt:lpstr>
      <vt:lpstr>БРЮКИ</vt:lpstr>
      <vt:lpstr>КОЛГОТКИ</vt:lpstr>
      <vt:lpstr>СВИТЕР</vt:lpstr>
      <vt:lpstr>РУБАШКА</vt:lpstr>
      <vt:lpstr>ЮБКА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84 Приморского района Санкт – Петербурга    Рекомендации в дистанционный образовательный период для родителей детей второй группы раннего возраста №4</dc:title>
  <dc:creator>Пользователь</dc:creator>
  <cp:lastModifiedBy>Пользователь</cp:lastModifiedBy>
  <cp:revision>34</cp:revision>
  <dcterms:created xsi:type="dcterms:W3CDTF">2020-05-18T08:20:18Z</dcterms:created>
  <dcterms:modified xsi:type="dcterms:W3CDTF">2020-12-14T18:09:24Z</dcterms:modified>
</cp:coreProperties>
</file>