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  <p:sldId id="268" r:id="rId9"/>
    <p:sldId id="266" r:id="rId10"/>
    <p:sldId id="264" r:id="rId11"/>
    <p:sldId id="267" r:id="rId12"/>
    <p:sldId id="265" r:id="rId13"/>
    <p:sldId id="269" r:id="rId14"/>
    <p:sldId id="270" r:id="rId15"/>
    <p:sldId id="276" r:id="rId16"/>
    <p:sldId id="273" r:id="rId17"/>
    <p:sldId id="278" r:id="rId18"/>
    <p:sldId id="274" r:id="rId19"/>
    <p:sldId id="280" r:id="rId20"/>
    <p:sldId id="275" r:id="rId21"/>
    <p:sldId id="277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14" autoAdjust="0"/>
  </p:normalViewPr>
  <p:slideViewPr>
    <p:cSldViewPr>
      <p:cViewPr>
        <p:scale>
          <a:sx n="80" d="100"/>
          <a:sy n="80" d="100"/>
        </p:scale>
        <p:origin x="-684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0DE9A-6A6D-480B-867E-D9C24D3071B4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35F6B-E76E-499B-BE32-8EECBA3F2C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276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35F6B-E76E-499B-BE32-8EECBA3F2C1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902073"/>
          </a:xfr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  <a:t> </a:t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</a:br>
            <a:endParaRPr lang="ru-RU" sz="24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04664"/>
            <a:ext cx="6400800" cy="7920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5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>
              <a:lnSpc>
                <a:spcPct val="120000"/>
              </a:lnSpc>
            </a:pPr>
            <a:r>
              <a:rPr lang="ru-RU" sz="5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общеразвивающего вида с приоритетным осуществлением деятельности по социально-личностному развитию детей № 46 «Снегири»    </a:t>
            </a:r>
          </a:p>
          <a:p>
            <a:pPr>
              <a:lnSpc>
                <a:spcPct val="170000"/>
              </a:lnSpc>
            </a:pPr>
            <a:endParaRPr lang="ru-RU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96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Создание  оптимальных условий  для свободной  и  самостоятельной  игровой </a:t>
            </a:r>
            <a:r>
              <a:rPr lang="ru-RU" sz="9600" b="1" i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деятельности  дошкольников</a:t>
            </a:r>
            <a:endParaRPr lang="ru-RU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70000"/>
              </a:lnSpc>
            </a:pPr>
            <a:endParaRPr lang="ru-RU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r">
              <a:lnSpc>
                <a:spcPct val="120000"/>
              </a:lnSpc>
            </a:pPr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Воспитатели: Шелепова Татьяна Константиновна</a:t>
            </a:r>
          </a:p>
          <a:p>
            <a:pPr>
              <a:lnSpc>
                <a:spcPct val="120000"/>
              </a:lnSpc>
            </a:pPr>
            <a:r>
              <a:rPr lang="ru-RU" sz="7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Тупота Наталья Павловна</a:t>
            </a:r>
          </a:p>
          <a:p>
            <a:pPr>
              <a:lnSpc>
                <a:spcPct val="170000"/>
              </a:lnSpc>
            </a:pPr>
            <a:endParaRPr lang="ru-RU" sz="5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5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Канск, 2021 год</a:t>
            </a:r>
          </a:p>
          <a:p>
            <a:pPr>
              <a:lnSpc>
                <a:spcPct val="170000"/>
              </a:lnSpc>
            </a:pPr>
            <a:endParaRPr lang="ru-RU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85728"/>
            <a:ext cx="7572428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email">
            <a:lum bright="-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429000"/>
            <a:ext cx="7572428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857628"/>
            <a:ext cx="4357718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>
            <a:lum bright="-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57166"/>
            <a:ext cx="7786742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857628"/>
            <a:ext cx="3286148" cy="2752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2" cstate="email">
            <a:lum bright="-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571480"/>
            <a:ext cx="7643866" cy="3198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3" cstate="email">
            <a:lum bright="-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4000504"/>
            <a:ext cx="3714776" cy="23917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566" name="Picture 14"/>
          <p:cNvPicPr>
            <a:picLocks noChangeAspect="1" noChangeArrowheads="1"/>
          </p:cNvPicPr>
          <p:nvPr/>
        </p:nvPicPr>
        <p:blipFill>
          <a:blip r:embed="rId4" cstate="email">
            <a:lum bright="-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000504"/>
            <a:ext cx="3786214" cy="2415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>
            <a:lum bright="8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3714776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email">
            <a:lum bright="3000" contrast="2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43438" y="428604"/>
            <a:ext cx="3929090" cy="6012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420666"/>
            <a:ext cx="3512209" cy="59372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email">
            <a:lum bright="-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28603"/>
            <a:ext cx="4143404" cy="3068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4" cstate="email">
            <a:lum bright="-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643314"/>
            <a:ext cx="4071966" cy="2776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lum bright="-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000108"/>
            <a:ext cx="8095240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https://thumb.cloud.mail.ru/thumb/xw1/%D0%9E%D0%B4%D1%83%D0%B2%D0%B0%D0%BD%D1%87%D0%B8%D0%BA%D0%B8%20%D0%B2%D0%B5%D1%80%D0%B0%D0%BD%D0%B4%D0%B0%20%D1%82%D0%B5%D1%80%D1%80%D0%B8%D1%82%D0%BE%D1%80%D0%B8%D1%8F%20/IMG_20200721_1439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2857496"/>
            <a:ext cx="2500331" cy="37771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285860"/>
            <a:ext cx="2928958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2592288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4604522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lum brigh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500042"/>
            <a:ext cx="2857520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714752"/>
            <a:ext cx="4572032" cy="2779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3857628"/>
            <a:ext cx="2928958" cy="27146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2643206" cy="36150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420888"/>
            <a:ext cx="2714644" cy="41500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1500174"/>
            <a:ext cx="2786082" cy="39615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4246763" cy="3117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714752"/>
            <a:ext cx="4143404" cy="2858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928670"/>
            <a:ext cx="3571900" cy="51908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\Desktop\Новая папка\средняя группа\Новая папка (2)\IMG-054908741e6547b014479a36e59271c1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142984"/>
            <a:ext cx="5357850" cy="44708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500438"/>
            <a:ext cx="2357454" cy="3095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57166"/>
            <a:ext cx="2335484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9" y="428605"/>
            <a:ext cx="4714908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876"/>
            <a:ext cx="4714908" cy="2906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859494"/>
            <a:ext cx="3143272" cy="4665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4104456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71753" y="764704"/>
            <a:ext cx="3883949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199534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Спасибо за внимание, готовы ответить на ваши вопросы.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:\фото средняя группа одуванчики\IMG-aaf67935a32a1c689d4eebf50e6e8fbb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214290"/>
            <a:ext cx="2428892" cy="3238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099" name="Picture 3" descr="J:\фото средняя группа одуванчики\IMG-b830d0de1e34ad54403f375c85a38539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214422"/>
            <a:ext cx="4857752" cy="42394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Picture 5" descr="C:\Users\User\Downloads\IMG-6a4b4172b63dfadd0c651bb1a991081e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571876"/>
            <a:ext cx="2428892" cy="31432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568634"/>
            <a:ext cx="3857653" cy="58633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608436"/>
            <a:ext cx="3857652" cy="57642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3000396" cy="414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85727"/>
            <a:ext cx="3143272" cy="4258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4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3429000"/>
            <a:ext cx="4943375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же условия должны быть ?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irkutsk.sm-news.ru/wp-content/uploads/2020/06/14/1870c67355f8d1a286dbe4d8186e34e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285860"/>
            <a:ext cx="7572857" cy="5043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свободного времени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zkno.mskobr.ru/images/ANONCE/MLS/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59"/>
            <a:ext cx="7215238" cy="53330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lum bright="-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548680"/>
            <a:ext cx="4104456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lum bright="-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3750417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lum bright="-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3717032"/>
            <a:ext cx="4017468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Picture 7" descr="C:\Users\User\Downloads\IMG_20210329_143047_1 (2).jpg"/>
          <p:cNvPicPr>
            <a:picLocks noChangeAspect="1" noChangeArrowheads="1"/>
          </p:cNvPicPr>
          <p:nvPr/>
        </p:nvPicPr>
        <p:blipFill>
          <a:blip r:embed="rId5" cstate="email">
            <a:lum bright="-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3755426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играть без оценки взрослого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s://lifelovetrip.com/wp-content/uploads/2018/02/malysh-lomaet-igrusgki2.jpg"/>
          <p:cNvPicPr>
            <a:picLocks noChangeAspect="1" noChangeArrowheads="1"/>
          </p:cNvPicPr>
          <p:nvPr/>
        </p:nvPicPr>
        <p:blipFill>
          <a:blip r:embed="rId2" cstate="email">
            <a:lum bright="-1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571612"/>
            <a:ext cx="7286676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77</Words>
  <Application>Microsoft Office PowerPoint</Application>
  <PresentationFormat>Экран (4:3)</PresentationFormat>
  <Paragraphs>20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Какие же условия должны быть ?</vt:lpstr>
      <vt:lpstr>Наличие свободного времени</vt:lpstr>
      <vt:lpstr>Презентация PowerPoint</vt:lpstr>
      <vt:lpstr>Возможность играть без оценки взрослого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Спасибо за внимание, готовы ответить на ваши вопросы.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оптимальных условий  для свободной и самостоятельной игровой деятельности дошкольников</dc:title>
  <dc:creator>User</dc:creator>
  <cp:lastModifiedBy>User</cp:lastModifiedBy>
  <cp:revision>72</cp:revision>
  <dcterms:created xsi:type="dcterms:W3CDTF">2021-03-28T06:18:38Z</dcterms:created>
  <dcterms:modified xsi:type="dcterms:W3CDTF">2022-10-14T07:49:48Z</dcterms:modified>
</cp:coreProperties>
</file>