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Default Extension="wav" ContentType="audio/wav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ata6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drawing6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layout6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quickStyle4.xml" ContentType="application/vnd.openxmlformats-officedocument.drawingml.diagramStyle+xml"/>
  <Override PartName="/ppt/diagrams/quickStyle5.xml" ContentType="application/vnd.openxmlformats-officedocument.drawingml.diagramStyle+xml"/>
  <Override PartName="/ppt/diagrams/quickStyle6.xml" ContentType="application/vnd.openxmlformats-officedocument.drawingml.diagramStyle+xml"/>
  <Override PartName="/ppt/drawings/drawing1.xml" ContentType="application/vnd.openxmlformats-officedocument.drawingml.chartshap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720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7" r:id="rId11"/>
    <p:sldId id="265" r:id="rId12"/>
    <p:sldId id="270" r:id="rId13"/>
    <p:sldId id="266" r:id="rId14"/>
    <p:sldId id="269" r:id="rId15"/>
    <p:sldId id="286" r:id="rId16"/>
    <p:sldId id="275" r:id="rId17"/>
    <p:sldId id="295" r:id="rId18"/>
    <p:sldId id="296" r:id="rId19"/>
    <p:sldId id="297" r:id="rId20"/>
    <p:sldId id="298" r:id="rId21"/>
    <p:sldId id="282" r:id="rId22"/>
    <p:sldId id="290" r:id="rId23"/>
    <p:sldId id="281" r:id="rId24"/>
    <p:sldId id="272" r:id="rId25"/>
    <p:sldId id="278" r:id="rId26"/>
    <p:sldId id="279" r:id="rId27"/>
    <p:sldId id="291" r:id="rId28"/>
    <p:sldId id="299" r:id="rId29"/>
    <p:sldId id="300" r:id="rId30"/>
    <p:sldId id="287" r:id="rId31"/>
    <p:sldId id="289" r:id="rId32"/>
    <p:sldId id="301" r:id="rId33"/>
    <p:sldId id="302" r:id="rId34"/>
    <p:sldId id="303" r:id="rId35"/>
  </p:sldIdLst>
  <p:sldSz cx="9144000" cy="6858000" type="screen4x3"/>
  <p:notesSz cx="6858000" cy="9144000"/>
  <p:custDataLst>
    <p:tags r:id="rId3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slide" Target="slides/slide22.xml" /><Relationship Id="rId25" Type="http://schemas.openxmlformats.org/officeDocument/2006/relationships/slide" Target="slides/slide23.xml" /><Relationship Id="rId26" Type="http://schemas.openxmlformats.org/officeDocument/2006/relationships/slide" Target="slides/slide24.xml" /><Relationship Id="rId27" Type="http://schemas.openxmlformats.org/officeDocument/2006/relationships/slide" Target="slides/slide25.xml" /><Relationship Id="rId28" Type="http://schemas.openxmlformats.org/officeDocument/2006/relationships/slide" Target="slides/slide26.xml" /><Relationship Id="rId29" Type="http://schemas.openxmlformats.org/officeDocument/2006/relationships/slide" Target="slides/slide27.xml" /><Relationship Id="rId3" Type="http://schemas.openxmlformats.org/officeDocument/2006/relationships/slide" Target="slides/slide1.xml" /><Relationship Id="rId30" Type="http://schemas.openxmlformats.org/officeDocument/2006/relationships/slide" Target="slides/slide28.xml" /><Relationship Id="rId31" Type="http://schemas.openxmlformats.org/officeDocument/2006/relationships/slide" Target="slides/slide29.xml" /><Relationship Id="rId32" Type="http://schemas.openxmlformats.org/officeDocument/2006/relationships/slide" Target="slides/slide30.xml" /><Relationship Id="rId33" Type="http://schemas.openxmlformats.org/officeDocument/2006/relationships/slide" Target="slides/slide31.xml" /><Relationship Id="rId34" Type="http://schemas.openxmlformats.org/officeDocument/2006/relationships/slide" Target="slides/slide32.xml" /><Relationship Id="rId35" Type="http://schemas.openxmlformats.org/officeDocument/2006/relationships/slide" Target="slides/slide33.xml" /><Relationship Id="rId36" Type="http://schemas.openxmlformats.org/officeDocument/2006/relationships/tags" Target="tags/tag1.xml" /><Relationship Id="rId37" Type="http://schemas.openxmlformats.org/officeDocument/2006/relationships/presProps" Target="presProps.xml" /><Relationship Id="rId38" Type="http://schemas.openxmlformats.org/officeDocument/2006/relationships/viewProps" Target="viewProps.xml" /><Relationship Id="rId39" Type="http://schemas.openxmlformats.org/officeDocument/2006/relationships/theme" Target="theme/theme1.xml" /><Relationship Id="rId4" Type="http://schemas.openxmlformats.org/officeDocument/2006/relationships/slide" Target="slides/slide2.xml" /><Relationship Id="rId40" Type="http://schemas.openxmlformats.org/officeDocument/2006/relationships/tableStyles" Target="tableStyles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oleObject" Target="file:///C:\Documents%20and%20Settings\Admin\&#1056;&#1072;&#1073;&#1086;&#1095;&#1080;&#1081;%20&#1089;&#1090;&#1086;&#1083;\&#1056;&#1077;&#1079;&#1091;&#1083;&#1100;&#1090;&#1072;&#1090;&#1080;&#1074;&#1085;&#1086;&#1089;&#1090;&#1100;l.xlsx" TargetMode="External" /><Relationship Id="rId2" Type="http://schemas.openxmlformats.org/officeDocument/2006/relationships/chartUserShapes" Target="../drawings/drawing1.xml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_rels/chart3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hart>
    <c:autoTitleDeleted val="1"/>
    <c:view3D>
      <c:rotX val="30"/>
      <c:rotY/>
      <c:rAngAx val="0"/>
    </c:view3D>
    <c:plotArea>
      <c:layout>
        <c:manualLayout>
          <c:layoutTarget val="inner"/>
          <c:xMode val="edge"/>
          <c:yMode val="edge"/>
          <c:x val="0.13360436260700226"/>
          <c:y val="0.21495895087718964"/>
          <c:w val="0.71672695875167847"/>
          <c:h val="0.587432324886322"/>
        </c:manualLayout>
      </c:layout>
      <c:pie3DChart>
        <c:varyColors val="1"/>
        <c:ser>
          <c:idx val="0"/>
          <c:order val="0"/>
          <c:explosion val="25"/>
          <c:dLbls>
            <c:delete val="1"/>
            <c:extLst/>
          </c:dLbls>
          <c:cat>
            <c:numRef>
              <c:f>Лист5!$B$2:$D$2</c:f>
              <c:numCache>
                <c:formatCode>General</c:formatCode>
                <c:ptCount val="3"/>
                <c:pt idx="0">
                  <c:v>5</c:v>
                </c:pt>
                <c:pt idx="1">
                  <c:v>4</c:v>
                </c:pt>
                <c:pt idx="2">
                  <c:v>3</c:v>
                </c:pt>
              </c:numCache>
            </c:numRef>
          </c:cat>
          <c:val>
            <c:numRef>
              <c:f>Лист5!$B$3:$D$3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/>
      <c:overlay val="0"/>
    </c:legend>
    <c:plotVisOnly val="1"/>
    <c:dispBlanksAs val="gap"/>
    <c:showDLblsOverMax val="0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  <c:userShapes r:id="rId2"/>
</c:chartSpace>
</file>

<file path=ppt/charts/chart2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>
            <a:defPPr/>
          </a:lstStyle>
          <a:p>
            <a:pPr>
              <a:defRPr/>
            </a:pPr>
            <a:r>
              <a:rPr lang="en-US" smtClean="0"/>
              <a:t>I</a:t>
            </a:r>
            <a:r>
              <a:rPr lang="ru-RU" smtClean="0"/>
              <a:t> четверть</a:t>
            </a:r>
          </a:p>
          <a:p>
            <a:pPr>
              <a:defRPr/>
            </a:pPr>
            <a:r>
              <a:rPr lang="ru-RU" sz="2000" smtClean="0"/>
              <a:t>Средний</a:t>
            </a:r>
            <a:r>
              <a:rPr lang="ru-RU" sz="2000" baseline="0" smtClean="0"/>
              <a:t> балл – 3,71</a:t>
            </a:r>
          </a:p>
          <a:p>
            <a:pPr>
              <a:defRPr/>
            </a:pPr>
            <a:r>
              <a:rPr lang="ru-RU" sz="2000" baseline="0" smtClean="0"/>
              <a:t>Качество обученности 3,2</a:t>
            </a:r>
            <a:endParaRPr lang="ru-RU" sz="2000"/>
          </a:p>
        </c:rich>
      </c:tx>
      <c:layout>
        <c:manualLayout>
          <c:xMode val="edge"/>
          <c:yMode val="edge"/>
          <c:x val="0.14051222801208496"/>
          <c:y val="0.021572969853878021"/>
        </c:manualLayout>
      </c:layout>
      <c:overlay val="0"/>
    </c:title>
    <c:autoTitleDeleted val="0"/>
    <c:view3D>
      <c:rotX val="30"/>
      <c:rotY/>
      <c:rAngAx val="0"/>
    </c:view3D>
    <c:plotArea>
      <c:layout>
        <c:manualLayout>
          <c:layoutTarget val="inner"/>
          <c:xMode val="edge"/>
          <c:yMode val="edge"/>
          <c:x val="0.0012746932916343212"/>
          <c:y val="0.22131432592868805"/>
          <c:w val="0.83920025825500488"/>
          <c:h val="0.7479062676429748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elete val="1"/>
            <c:extLst/>
          </c:dLbls>
          <c:cat>
            <c:numRef>
              <c:f>Лист1!$A$2:$A$5</c:f>
              <c:numCache>
                <c:formatCode>General</c:formatCode>
                <c:ptCount val="3"/>
                <c:pt idx="0">
                  <c:v>5</c:v>
                </c:pt>
                <c:pt idx="1">
                  <c:v>4</c:v>
                </c:pt>
                <c:pt idx="2">
                  <c:v>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10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/>
      <c:legendEntry>
        <c:idx val="3"/>
        <c:delete val="1"/>
      </c:legendEntry>
      <c:overlay val="0"/>
    </c:legend>
    <c:plotVisOnly val="1"/>
    <c:dispBlanksAs val="gap"/>
    <c:showDLblsOverMax val="0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charts/chart3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>
            <a:defPPr/>
          </a:lstStyle>
          <a:p>
            <a:pPr>
              <a:defRPr/>
            </a:pPr>
            <a:r>
              <a:rPr lang="en-US" smtClean="0"/>
              <a:t>II</a:t>
            </a:r>
            <a:r>
              <a:rPr lang="ru-RU" baseline="0" smtClean="0"/>
              <a:t> четверть</a:t>
            </a:r>
          </a:p>
          <a:p>
            <a:pPr>
              <a:defRPr/>
            </a:pPr>
            <a:r>
              <a:rPr lang="ru-RU" baseline="0" smtClean="0"/>
              <a:t>Средний балл – 4,12</a:t>
            </a:r>
          </a:p>
          <a:p>
            <a:pPr>
              <a:defRPr/>
            </a:pPr>
            <a:r>
              <a:rPr lang="ru-RU" baseline="0" smtClean="0"/>
              <a:t>Качество обученности – 3,5</a:t>
            </a:r>
            <a:endParaRPr lang="ru-RU"/>
          </a:p>
        </c:rich>
      </c:tx>
      <c:overlay val="0"/>
    </c:title>
    <c:autoTitleDeleted val="0"/>
    <c:view3D>
      <c:rotX val="30"/>
      <c:rotY/>
      <c:rAngAx val="0"/>
    </c:view3D>
    <c:plotArea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elete val="1"/>
            <c:extLst/>
          </c:dLbls>
          <c:cat>
            <c:numRef>
              <c:f>Лист1!$A$2:$A$5</c:f>
              <c:numCache>
                <c:formatCode>General</c:formatCode>
                <c:ptCount val="3"/>
                <c:pt idx="0">
                  <c:v>5</c:v>
                </c:pt>
                <c:pt idx="1">
                  <c:v>4</c:v>
                </c:pt>
                <c:pt idx="2">
                  <c:v>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11</c:v>
                </c:pt>
                <c:pt idx="2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/>
      <c:legendEntry>
        <c:idx val="3"/>
        <c:delete val="1"/>
      </c:legendEntry>
      <c:overlay val="0"/>
    </c:legend>
    <c:plotVisOnly val="1"/>
    <c:dispBlanksAs val="gap"/>
    <c:showDLblsOverMax val="0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diagrams/_rels/data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5.jpeg" /><Relationship Id="rId2" Type="http://schemas.openxmlformats.org/officeDocument/2006/relationships/image" Target="../media/image26.jpeg" /><Relationship Id="rId3" Type="http://schemas.openxmlformats.org/officeDocument/2006/relationships/image" Target="../media/image27.jpeg" /><Relationship Id="rId4" Type="http://schemas.openxmlformats.org/officeDocument/2006/relationships/image" Target="../media/image28.png" /></Relationships>
</file>

<file path=ppt/diagrams/_rels/data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4.jpeg" /></Relationships>
</file>

<file path=ppt/diagrams/_rels/data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5.jpeg" /></Relationships>
</file>

<file path=ppt/diagrams/_rels/drawing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5.jpeg" /><Relationship Id="rId2" Type="http://schemas.openxmlformats.org/officeDocument/2006/relationships/image" Target="../media/image26.jpeg" /><Relationship Id="rId3" Type="http://schemas.openxmlformats.org/officeDocument/2006/relationships/image" Target="../media/image27.jpeg" /><Relationship Id="rId4" Type="http://schemas.openxmlformats.org/officeDocument/2006/relationships/image" Target="../media/image28.png" /></Relationships>
</file>

<file path=ppt/diagrams/colors1.xml><?xml version="1.0" encoding="utf-8"?>
<dgm:colorsDef xmlns:a="http://schemas.openxmlformats.org/drawingml/2006/main" xmlns:dgm="http://schemas.openxmlformats.org/drawingml/2006/diagram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a="http://schemas.openxmlformats.org/drawingml/2006/main" xmlns:dgm="http://schemas.openxmlformats.org/drawingml/2006/diagram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a="http://schemas.openxmlformats.org/drawingml/2006/main" xmlns:dgm="http://schemas.openxmlformats.org/drawingml/2006/diagram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a="http://schemas.openxmlformats.org/drawingml/2006/main" xmlns:dgm="http://schemas.openxmlformats.org/drawingml/2006/diagram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a="http://schemas.openxmlformats.org/drawingml/2006/main" xmlns:dgm="http://schemas.openxmlformats.org/drawingml/2006/diagram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a="http://schemas.openxmlformats.org/drawingml/2006/main" xmlns:dgm="http://schemas.openxmlformats.org/drawingml/2006/diagram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54A5D712-9D56-4F05-A789-8B003BA6483F}" type="doc">
      <dgm:prSet loTypeId="urn:microsoft.com/office/officeart/2005/8/layout/radial3" loCatId="cycle" qsTypeId="urn:microsoft.com/office/officeart/2005/8/quickstyle/3d1" qsCatId="3D" csTypeId="urn:microsoft.com/office/officeart/2005/8/colors/colorful1#1" csCatId="colorful" phldr="1"/>
      <dgm:spPr/>
      <dgm:t>
        <a:bodyPr/>
        <a:lstStyle>
          <a:defPPr/>
        </a:lstStyle>
        <a:p>
          <a:pPr/>
          <a:endParaRPr lang="ru-RU"/>
        </a:p>
      </dgm:t>
    </dgm:pt>
    <dgm:pt modelId="{AECD6F70-07AF-4018-B934-A41956AD4388}" type="parTrans" cxnId="{46B778AE-0229-45AF-908B-5B0000F17F91}">
      <dgm:prSet/>
      <dgm:spPr/>
      <dgm:t>
        <a:bodyPr/>
        <a:lstStyle>
          <a:defPPr/>
        </a:lstStyle>
        <a:p>
          <a:pPr/>
          <a:endParaRPr lang="ru-RU"/>
        </a:p>
      </dgm:t>
    </dgm:pt>
    <dgm:pt modelId="{B9415749-2DBF-4ED4-BC80-4EF359BED417}">
      <dgm:prSet phldrT="[Текст]" custT="1"/>
      <dgm:spPr/>
      <dgm:t>
        <a:bodyPr/>
        <a:lstStyle>
          <a:defPPr/>
        </a:lstStyle>
        <a:p>
          <a:pPr/>
          <a:r>
            <a:rPr lang="ru-RU" sz="1800" smtClean="0"/>
            <a:t>Развитие коммуникации на уроке</a:t>
          </a:r>
          <a:endParaRPr lang="ru-RU" sz="1800"/>
        </a:p>
      </dgm:t>
    </dgm:pt>
    <dgm:pt modelId="{063D797A-03DA-402A-BE37-26B48325F4E9}" type="parTrans" cxnId="{FB1B1698-55E6-4CD2-9D9E-BD829231F707}">
      <dgm:prSet/>
      <dgm:spPr/>
      <dgm:t>
        <a:bodyPr/>
        <a:lstStyle>
          <a:defPPr/>
        </a:lstStyle>
        <a:p>
          <a:pPr/>
          <a:endParaRPr lang="ru-RU"/>
        </a:p>
      </dgm:t>
    </dgm:pt>
    <dgm:pt modelId="{BE1F7A75-B1ED-4215-BD38-097DEC03B556}">
      <dgm:prSet phldrT="[Текст]" custT="1"/>
      <dgm:spPr/>
      <dgm:t>
        <a:bodyPr/>
        <a:lstStyle>
          <a:defPPr/>
        </a:lstStyle>
        <a:p>
          <a:pPr/>
          <a:r>
            <a:rPr lang="ru-RU" sz="1400" b="1" smtClean="0"/>
            <a:t>1. Отвечать, задавать вопросы по проблеме</a:t>
          </a:r>
          <a:endParaRPr lang="ru-RU" sz="1400" b="1"/>
        </a:p>
      </dgm:t>
    </dgm:pt>
    <dgm:pt modelId="{255299FE-A214-4357-88CB-07BF28CFF80B}" type="sibTrans" cxnId="{FB1B1698-55E6-4CD2-9D9E-BD829231F707}">
      <dgm:prSet/>
      <dgm:spPr/>
      <dgm:t>
        <a:bodyPr/>
        <a:lstStyle>
          <a:defPPr/>
        </a:lstStyle>
        <a:p>
          <a:pPr/>
          <a:endParaRPr lang="ru-RU"/>
        </a:p>
      </dgm:t>
    </dgm:pt>
    <dgm:pt modelId="{4D4D8FCE-56CF-46EE-8CC8-6D9DB72F910D}" type="parTrans" cxnId="{AC3EC7E7-A152-4480-A054-C262CE84B8A0}">
      <dgm:prSet/>
      <dgm:spPr/>
      <dgm:t>
        <a:bodyPr/>
        <a:lstStyle>
          <a:defPPr/>
        </a:lstStyle>
        <a:p>
          <a:pPr/>
          <a:endParaRPr lang="ru-RU"/>
        </a:p>
      </dgm:t>
    </dgm:pt>
    <dgm:pt modelId="{403AE48A-4C3C-4B54-9A05-04580D347875}">
      <dgm:prSet phldrT="[Текст]" custT="1"/>
      <dgm:spPr/>
      <dgm:t>
        <a:bodyPr/>
        <a:lstStyle>
          <a:defPPr/>
        </a:lstStyle>
        <a:p>
          <a:pPr/>
          <a:r>
            <a:rPr lang="ru-RU" sz="1400" b="1" smtClean="0"/>
            <a:t>2. Комментировать </a:t>
          </a:r>
        </a:p>
        <a:p>
          <a:pPr/>
          <a:r>
            <a:rPr lang="ru-RU" sz="1400" b="1" smtClean="0"/>
            <a:t>вопросы и ответы</a:t>
          </a:r>
          <a:endParaRPr lang="ru-RU" sz="1400" b="1"/>
        </a:p>
      </dgm:t>
    </dgm:pt>
    <dgm:pt modelId="{0D513EBB-DA09-4877-A545-7C0EB8C45482}" type="sibTrans" cxnId="{AC3EC7E7-A152-4480-A054-C262CE84B8A0}">
      <dgm:prSet/>
      <dgm:spPr/>
      <dgm:t>
        <a:bodyPr/>
        <a:lstStyle>
          <a:defPPr/>
        </a:lstStyle>
        <a:p>
          <a:pPr/>
          <a:endParaRPr lang="ru-RU"/>
        </a:p>
      </dgm:t>
    </dgm:pt>
    <dgm:pt modelId="{6B7FB7CF-5855-4913-8212-855D150AF6D3}" type="parTrans" cxnId="{B6AB332A-5B43-4742-8015-8714B24FD961}">
      <dgm:prSet/>
      <dgm:spPr/>
      <dgm:t>
        <a:bodyPr/>
        <a:lstStyle>
          <a:defPPr/>
        </a:lstStyle>
        <a:p>
          <a:pPr/>
          <a:endParaRPr lang="ru-RU"/>
        </a:p>
      </dgm:t>
    </dgm:pt>
    <dgm:pt modelId="{D48AEC6D-8D51-4DF1-A661-705D56399E1D}">
      <dgm:prSet phldrT="[Текст]" custT="1"/>
      <dgm:spPr/>
      <dgm:t>
        <a:bodyPr/>
        <a:lstStyle>
          <a:defPPr/>
        </a:lstStyle>
        <a:p>
          <a:pPr/>
          <a:r>
            <a:rPr lang="ru-RU" sz="1350" b="1" smtClean="0"/>
            <a:t>3. умение вступать в контакт с партнером и собеседником</a:t>
          </a:r>
          <a:endParaRPr lang="ru-RU" sz="1350" b="1"/>
        </a:p>
      </dgm:t>
    </dgm:pt>
    <dgm:pt modelId="{00F62D39-2CE5-4C51-8792-AA7381D3C554}" type="sibTrans" cxnId="{B6AB332A-5B43-4742-8015-8714B24FD961}">
      <dgm:prSet/>
      <dgm:spPr/>
      <dgm:t>
        <a:bodyPr/>
        <a:lstStyle>
          <a:defPPr/>
        </a:lstStyle>
        <a:p>
          <a:pPr/>
          <a:endParaRPr lang="ru-RU"/>
        </a:p>
      </dgm:t>
    </dgm:pt>
    <dgm:pt modelId="{45563580-032F-4A32-838D-FF82EDCF1FF7}" type="parTrans" cxnId="{6B65651F-ACDD-4B21-A714-0A27C6A2E72F}">
      <dgm:prSet/>
      <dgm:spPr/>
      <dgm:t>
        <a:bodyPr/>
        <a:lstStyle>
          <a:defPPr/>
        </a:lstStyle>
        <a:p>
          <a:pPr/>
          <a:endParaRPr lang="ru-RU"/>
        </a:p>
      </dgm:t>
    </dgm:pt>
    <dgm:pt modelId="{12410B03-3D57-422A-BA75-D0394614FC31}">
      <dgm:prSet custT="1"/>
      <dgm:spPr/>
      <dgm:t>
        <a:bodyPr/>
        <a:lstStyle>
          <a:defPPr/>
        </a:lstStyle>
        <a:p>
          <a:pPr/>
          <a:r>
            <a:rPr lang="ru-RU" sz="1400" b="1" smtClean="0"/>
            <a:t>4. умение вести конструктивный диалог</a:t>
          </a:r>
          <a:endParaRPr lang="ru-RU" sz="1400" b="1"/>
        </a:p>
      </dgm:t>
    </dgm:pt>
    <dgm:pt modelId="{EA5548AB-1EF7-4606-A60E-E7E6F72AA2F0}" type="sibTrans" cxnId="{6B65651F-ACDD-4B21-A714-0A27C6A2E72F}">
      <dgm:prSet/>
      <dgm:spPr/>
      <dgm:t>
        <a:bodyPr/>
        <a:lstStyle>
          <a:defPPr/>
        </a:lstStyle>
        <a:p>
          <a:pPr/>
          <a:endParaRPr lang="ru-RU"/>
        </a:p>
      </dgm:t>
    </dgm:pt>
    <dgm:pt modelId="{18FC4A8D-0D68-40E8-9ECF-1485A95E5CC9}" type="sibTrans" cxnId="{46B778AE-0229-45AF-908B-5B0000F17F91}">
      <dgm:prSet/>
      <dgm:spPr/>
      <dgm:t>
        <a:bodyPr/>
        <a:lstStyle>
          <a:defPPr/>
        </a:lstStyle>
        <a:p>
          <a:pPr/>
          <a:endParaRPr lang="ru-RU"/>
        </a:p>
      </dgm:t>
    </dgm:pt>
    <dgm:pt modelId="{F5E61319-E963-4805-A7C9-BCCA076AB0FC}" type="parTrans" cxnId="{E8E5CA5C-3732-4A6C-935A-669F6AF8A03D}">
      <dgm:prSet/>
      <dgm:spPr/>
      <dgm:t>
        <a:bodyPr/>
        <a:lstStyle>
          <a:defPPr/>
        </a:lstStyle>
        <a:p>
          <a:pPr/>
          <a:endParaRPr lang="ru-RU"/>
        </a:p>
      </dgm:t>
    </dgm:pt>
    <dgm:pt modelId="{DE2E6342-1FBE-4E37-9133-C409A37CA8E9}">
      <dgm:prSet/>
      <dgm:spPr/>
      <dgm:t>
        <a:bodyPr/>
        <a:lstStyle>
          <a:defPPr/>
        </a:lstStyle>
        <a:p>
          <a:pPr/>
          <a:endParaRPr lang="ru-RU"/>
        </a:p>
      </dgm:t>
    </dgm:pt>
    <dgm:pt modelId="{F8DBA20B-BD31-4031-BE4A-58FA522617E4}" type="sibTrans" cxnId="{E8E5CA5C-3732-4A6C-935A-669F6AF8A03D}">
      <dgm:prSet/>
      <dgm:spPr/>
      <dgm:t>
        <a:bodyPr/>
        <a:lstStyle>
          <a:defPPr/>
        </a:lstStyle>
        <a:p>
          <a:pPr/>
          <a:endParaRPr lang="ru-RU"/>
        </a:p>
      </dgm:t>
    </dgm:pt>
    <dgm:pt modelId="{84F31B09-BE3B-42BC-82EC-C99D33B98B74}" type="parTrans" cxnId="{184C3ECB-4959-4FE1-ABCB-17806BBD5991}">
      <dgm:prSet/>
      <dgm:spPr/>
      <dgm:t>
        <a:bodyPr/>
        <a:lstStyle>
          <a:defPPr/>
        </a:lstStyle>
        <a:p>
          <a:pPr/>
          <a:endParaRPr lang="ru-RU"/>
        </a:p>
      </dgm:t>
    </dgm:pt>
    <dgm:pt modelId="{D6DB35C1-785A-4EC9-AD41-BA18B84C31B0}">
      <dgm:prSet/>
      <dgm:spPr/>
      <dgm:t>
        <a:bodyPr/>
        <a:lstStyle>
          <a:defPPr/>
        </a:lstStyle>
        <a:p>
          <a:pPr/>
          <a:endParaRPr lang="ru-RU"/>
        </a:p>
      </dgm:t>
    </dgm:pt>
    <dgm:pt modelId="{288E0CBA-B0AE-4D91-A673-B2354A47C3AE}" type="sibTrans" cxnId="{184C3ECB-4959-4FE1-ABCB-17806BBD5991}">
      <dgm:prSet/>
      <dgm:spPr/>
      <dgm:t>
        <a:bodyPr/>
        <a:lstStyle>
          <a:defPPr/>
        </a:lstStyle>
        <a:p>
          <a:pPr/>
          <a:endParaRPr lang="ru-RU"/>
        </a:p>
      </dgm:t>
    </dgm:pt>
    <dgm:pt modelId="{4AF24724-0C47-4BBB-8706-5E512D921AE1}" type="pres">
      <dgm:prSet presAssocID="{54A5D712-9D56-4F05-A789-8B003BA6483F}" presName="composite">
        <dgm:presLayoutVars>
          <dgm:chMax val="1"/>
          <dgm:dir/>
          <dgm:resizeHandles val="exact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23E735AD-CA45-4870-93DD-FC9E91E3BBB1}" type="pres">
      <dgm:prSet presAssocID="{54A5D712-9D56-4F05-A789-8B003BA6483F}" presName="radial">
        <dgm:presLayoutVars>
          <dgm:animLvl val="ctr"/>
        </dgm:presLayoutVars>
      </dgm:prSet>
      <dgm:spPr/>
      <dgm:t>
        <a:bodyPr/>
        <a:lstStyle>
          <a:defPPr/>
        </a:lstStyle>
        <a:p>
          <a:pPr/>
        </a:p>
      </dgm:t>
    </dgm:pt>
    <dgm:pt modelId="{C945C85D-53F0-481C-AC8B-A005725EEA31}" type="pres">
      <dgm:prSet presAssocID="{B9415749-2DBF-4ED4-BC80-4EF359BED417}" presName="centerShape" presStyleLbl="vennNode1" presStyleCnt="5"/>
      <dgm:spPr/>
      <dgm:t>
        <a:bodyPr/>
        <a:lstStyle>
          <a:defPPr/>
        </a:lstStyle>
        <a:p>
          <a:pPr/>
          <a:endParaRPr lang="ru-RU"/>
        </a:p>
      </dgm:t>
    </dgm:pt>
    <dgm:pt modelId="{AE4EC62A-B53F-4374-B1F9-3F62F4A2C035}" type="pres">
      <dgm:prSet presAssocID="{BE1F7A75-B1ED-4215-BD38-097DEC03B556}" presName="node" presStyleLbl="vennNode1" presStyleIdx="1" presStyleCnt="5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4B3C9923-A3F3-4C25-9B8D-AA546433E479}" type="pres">
      <dgm:prSet presAssocID="{403AE48A-4C3C-4B54-9A05-04580D347875}" presName="node" presStyleLbl="vennNode1" presStyleIdx="2" presStyleCnt="5" custScaleX="135683" custScaleY="129090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E8F8CF77-3833-492F-8F2A-5E0D2C15871D}" type="pres">
      <dgm:prSet presAssocID="{D48AEC6D-8D51-4DF1-A661-705D56399E1D}" presName="node" presStyleLbl="vennNode1" presStyleIdx="3" presStyleCnt="5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512565FB-FDEF-427C-9A2C-CF523921F238}" type="pres">
      <dgm:prSet presAssocID="{12410B03-3D57-422A-BA75-D0394614FC31}" presName="node" presStyleLbl="vennNode1" presStyleIdx="4" presStyleCnt="5" custScaleX="138011" custScaleY="137993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</dgm:ptLst>
  <dgm:cxnLst>
    <dgm:cxn modelId="{46B778AE-0229-45AF-908B-5B0000F17F91}" srcId="{54A5D712-9D56-4F05-A789-8B003BA6483F}" destId="{B9415749-2DBF-4ED4-BC80-4EF359BED417}" srcOrd="0" destOrd="0" parTransId="{AECD6F70-07AF-4018-B934-A41956AD4388}" sibTransId="{18FC4A8D-0D68-40E8-9ECF-1485A95E5CC9}"/>
    <dgm:cxn modelId="{FB1B1698-55E6-4CD2-9D9E-BD829231F707}" srcId="{B9415749-2DBF-4ED4-BC80-4EF359BED417}" destId="{BE1F7A75-B1ED-4215-BD38-097DEC03B556}" srcOrd="0" destOrd="0" parTransId="{063D797A-03DA-402A-BE37-26B48325F4E9}" sibTransId="{255299FE-A214-4357-88CB-07BF28CFF80B}"/>
    <dgm:cxn modelId="{AC3EC7E7-A152-4480-A054-C262CE84B8A0}" srcId="{B9415749-2DBF-4ED4-BC80-4EF359BED417}" destId="{403AE48A-4C3C-4B54-9A05-04580D347875}" srcOrd="1" destOrd="0" parTransId="{4D4D8FCE-56CF-46EE-8CC8-6D9DB72F910D}" sibTransId="{0D513EBB-DA09-4877-A545-7C0EB8C45482}"/>
    <dgm:cxn modelId="{B6AB332A-5B43-4742-8015-8714B24FD961}" srcId="{B9415749-2DBF-4ED4-BC80-4EF359BED417}" destId="{D48AEC6D-8D51-4DF1-A661-705D56399E1D}" srcOrd="2" destOrd="0" parTransId="{6B7FB7CF-5855-4913-8212-855D150AF6D3}" sibTransId="{00F62D39-2CE5-4C51-8792-AA7381D3C554}"/>
    <dgm:cxn modelId="{6B65651F-ACDD-4B21-A714-0A27C6A2E72F}" srcId="{B9415749-2DBF-4ED4-BC80-4EF359BED417}" destId="{12410B03-3D57-422A-BA75-D0394614FC31}" srcOrd="3" destOrd="0" parTransId="{45563580-032F-4A32-838D-FF82EDCF1FF7}" sibTransId="{EA5548AB-1EF7-4606-A60E-E7E6F72AA2F0}"/>
    <dgm:cxn modelId="{E8E5CA5C-3732-4A6C-935A-669F6AF8A03D}" srcId="{54A5D712-9D56-4F05-A789-8B003BA6483F}" destId="{DE2E6342-1FBE-4E37-9133-C409A37CA8E9}" srcOrd="1" destOrd="0" parTransId="{F5E61319-E963-4805-A7C9-BCCA076AB0FC}" sibTransId="{F8DBA20B-BD31-4031-BE4A-58FA522617E4}"/>
    <dgm:cxn modelId="{184C3ECB-4959-4FE1-ABCB-17806BBD5991}" srcId="{54A5D712-9D56-4F05-A789-8B003BA6483F}" destId="{D6DB35C1-785A-4EC9-AD41-BA18B84C31B0}" srcOrd="2" destOrd="0" parTransId="{84F31B09-BE3B-42BC-82EC-C99D33B98B74}" sibTransId="{288E0CBA-B0AE-4D91-A673-B2354A47C3AE}"/>
    <dgm:cxn modelId="{0497C585-12C0-4994-BF51-C0D6419EF883}" type="presOf" srcId="{54A5D712-9D56-4F05-A789-8B003BA6483F}" destId="{4AF24724-0C47-4BBB-8706-5E512D921AE1}" srcOrd="0" destOrd="0" presId="urn:microsoft.com/office/officeart/2005/8/layout/radial3"/>
    <dgm:cxn modelId="{4F872C30-015B-408E-B17C-0B5EF06FFD7B}" type="presParOf" srcId="{4AF24724-0C47-4BBB-8706-5E512D921AE1}" destId="{23E735AD-CA45-4870-93DD-FC9E91E3BBB1}" srcOrd="0" destOrd="0" presId="urn:microsoft.com/office/officeart/2005/8/layout/radial3"/>
    <dgm:cxn modelId="{B9D14C93-B2FB-4116-869E-AA72A74DF269}" type="presParOf" srcId="{23E735AD-CA45-4870-93DD-FC9E91E3BBB1}" destId="{C945C85D-53F0-481C-AC8B-A005725EEA31}" srcOrd="0" destOrd="0" presId="urn:microsoft.com/office/officeart/2005/8/layout/radial3"/>
    <dgm:cxn modelId="{DB659B3D-19AA-4607-B3EA-84ABB39D6FBA}" type="presOf" srcId="{B9415749-2DBF-4ED4-BC80-4EF359BED417}" destId="{C945C85D-53F0-481C-AC8B-A005725EEA31}" srcOrd="0" destOrd="0" presId="urn:microsoft.com/office/officeart/2005/8/layout/radial3"/>
    <dgm:cxn modelId="{8F0327F7-7F40-4FE3-A09D-34BE769192E0}" type="presParOf" srcId="{23E735AD-CA45-4870-93DD-FC9E91E3BBB1}" destId="{AE4EC62A-B53F-4374-B1F9-3F62F4A2C035}" srcOrd="1" destOrd="0" presId="urn:microsoft.com/office/officeart/2005/8/layout/radial3"/>
    <dgm:cxn modelId="{36C38608-AA5D-46C9-8C48-CDCE6130976C}" type="presOf" srcId="{BE1F7A75-B1ED-4215-BD38-097DEC03B556}" destId="{AE4EC62A-B53F-4374-B1F9-3F62F4A2C035}" srcOrd="0" destOrd="0" presId="urn:microsoft.com/office/officeart/2005/8/layout/radial3"/>
    <dgm:cxn modelId="{A4CCA7A4-5C7D-48B3-AECD-73F2CCB13320}" type="presParOf" srcId="{23E735AD-CA45-4870-93DD-FC9E91E3BBB1}" destId="{4B3C9923-A3F3-4C25-9B8D-AA546433E479}" srcOrd="2" destOrd="0" presId="urn:microsoft.com/office/officeart/2005/8/layout/radial3"/>
    <dgm:cxn modelId="{8B703FDD-C395-4CE5-BE15-0E540D2D6AC3}" type="presOf" srcId="{403AE48A-4C3C-4B54-9A05-04580D347875}" destId="{4B3C9923-A3F3-4C25-9B8D-AA546433E479}" srcOrd="0" destOrd="0" presId="urn:microsoft.com/office/officeart/2005/8/layout/radial3"/>
    <dgm:cxn modelId="{6B70F668-0CBD-4DD8-8B2E-120FB788820D}" type="presParOf" srcId="{23E735AD-CA45-4870-93DD-FC9E91E3BBB1}" destId="{E8F8CF77-3833-492F-8F2A-5E0D2C15871D}" srcOrd="3" destOrd="0" presId="urn:microsoft.com/office/officeart/2005/8/layout/radial3"/>
    <dgm:cxn modelId="{747C3B2F-15FE-46A5-B763-6AB0DEAA50E2}" type="presOf" srcId="{D48AEC6D-8D51-4DF1-A661-705D56399E1D}" destId="{E8F8CF77-3833-492F-8F2A-5E0D2C15871D}" srcOrd="0" destOrd="0" presId="urn:microsoft.com/office/officeart/2005/8/layout/radial3"/>
    <dgm:cxn modelId="{506C7DC9-07A5-4102-A3FF-34F486171311}" type="presParOf" srcId="{23E735AD-CA45-4870-93DD-FC9E91E3BBB1}" destId="{512565FB-FDEF-427C-9A2C-CF523921F238}" srcOrd="4" destOrd="0" presId="urn:microsoft.com/office/officeart/2005/8/layout/radial3"/>
    <dgm:cxn modelId="{1458B8BC-A5C4-4C22-B7C4-8996D07FD1C1}" type="presOf" srcId="{12410B03-3D57-422A-BA75-D0394614FC31}" destId="{512565FB-FDEF-427C-9A2C-CF523921F238}" srcOrd="0" destOrd="0" presId="urn:microsoft.com/office/officeart/2005/8/layout/radial3"/>
  </dgm:cxnLst>
  <dgm:bg>
    <a:noFill/>
  </dgm:bg>
  <dgm:whole/>
  <dgm:extLst>
    <a:ext uri="http://schemas.microsoft.com/office/drawing/2008/diagram">
      <dsp:dataModelExt xmlns:dsp="http://schemas.microsoft.com/office/drawing/2008/diagram" relId="rId2" minVer="http://schemas.openxmlformats.org/drawingml/2006/main"/>
    </a:ext>
  </dgm:extLst>
</dgm:dataModel>
</file>

<file path=ppt/diagrams/data2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4D42A8FE-A801-49DD-94F1-D76548D80D90}" type="doc">
      <dgm:prSet loTypeId="urn:microsoft.com/office/officeart/2005/8/layout/vList6" loCatId="list" qsTypeId="urn:microsoft.com/office/officeart/2005/8/quickstyle/simple1" qsCatId="simple" csTypeId="urn:microsoft.com/office/officeart/2005/8/colors/colorful3" csCatId="colorful" phldr="1"/>
      <dgm:spPr/>
      <dgm:t>
        <a:bodyPr/>
        <a:lstStyle>
          <a:defPPr/>
        </a:lstStyle>
        <a:p>
          <a:pPr/>
          <a:endParaRPr lang="ru-RU"/>
        </a:p>
      </dgm:t>
    </dgm:pt>
    <dgm:pt modelId="{9A50A3F2-BDD5-43C0-ACC6-9807AD254970}" type="parTrans" cxnId="{A15082A2-539E-406E-8926-958730DC9F0A}">
      <dgm:prSet/>
      <dgm:spPr/>
      <dgm:t>
        <a:bodyPr/>
        <a:lstStyle>
          <a:defPPr/>
        </a:lstStyle>
        <a:p>
          <a:pPr/>
          <a:endParaRPr lang="ru-RU"/>
        </a:p>
      </dgm:t>
    </dgm:pt>
    <dgm:pt modelId="{6ACD9306-BE7C-4491-BA6A-60663F7B6A70}">
      <dgm:prSet phldrT="[Текст]"/>
      <dgm:spPr/>
      <dgm:t>
        <a:bodyPr/>
        <a:lstStyle>
          <a:defPPr/>
        </a:lstStyle>
        <a:p>
          <a:pPr/>
          <a:r>
            <a:rPr lang="ru-RU" smtClean="0"/>
            <a:t>Репродуктивные</a:t>
          </a:r>
        </a:p>
        <a:p>
          <a:pPr/>
          <a:r>
            <a:rPr lang="ru-RU" smtClean="0"/>
            <a:t>вопросы</a:t>
          </a:r>
          <a:endParaRPr lang="ru-RU"/>
        </a:p>
      </dgm:t>
    </dgm:pt>
    <dgm:pt modelId="{763DDFC4-7165-4104-9F22-DEC61F0D026C}" type="parTrans" cxnId="{B63EA9CA-3C8F-4BBC-9C9E-1D55B691BB24}">
      <dgm:prSet/>
      <dgm:spPr/>
      <dgm:t>
        <a:bodyPr/>
        <a:lstStyle>
          <a:defPPr/>
        </a:lstStyle>
        <a:p>
          <a:pPr/>
          <a:endParaRPr lang="ru-RU"/>
        </a:p>
      </dgm:t>
    </dgm:pt>
    <dgm:pt modelId="{B31E1B58-E86A-4B11-BCEC-096D405166E7}">
      <dgm:prSet phldrT="[Текст]" custT="1"/>
      <dgm:spPr/>
      <dgm:t>
        <a:bodyPr/>
        <a:lstStyle>
          <a:defPPr/>
        </a:lstStyle>
        <a:p>
          <a:pPr/>
          <a:r>
            <a:rPr lang="ru-RU" sz="4000" smtClean="0"/>
            <a:t>вспомнить</a:t>
          </a:r>
          <a:endParaRPr lang="ru-RU" sz="4000"/>
        </a:p>
      </dgm:t>
    </dgm:pt>
    <dgm:pt modelId="{23297643-8CD2-46A1-BBCC-5C74F11885B8}" type="sibTrans" cxnId="{B63EA9CA-3C8F-4BBC-9C9E-1D55B691BB24}">
      <dgm:prSet/>
      <dgm:spPr/>
      <dgm:t>
        <a:bodyPr/>
        <a:lstStyle>
          <a:defPPr/>
        </a:lstStyle>
        <a:p>
          <a:pPr/>
          <a:endParaRPr lang="ru-RU"/>
        </a:p>
      </dgm:t>
    </dgm:pt>
    <dgm:pt modelId="{3A97B5B3-BF5F-42F8-BD3B-560DF05AB640}" type="parTrans" cxnId="{34B09331-1DC9-4CB0-AA0D-E62060B89B88}">
      <dgm:prSet/>
      <dgm:spPr/>
      <dgm:t>
        <a:bodyPr/>
        <a:lstStyle>
          <a:defPPr/>
        </a:lstStyle>
        <a:p>
          <a:pPr/>
          <a:endParaRPr lang="ru-RU"/>
        </a:p>
      </dgm:t>
    </dgm:pt>
    <dgm:pt modelId="{C7AF1D5D-AB26-4480-8CEA-B841DD677D62}">
      <dgm:prSet phldrT="[Текст]" custT="1"/>
      <dgm:spPr/>
      <dgm:t>
        <a:bodyPr/>
        <a:lstStyle>
          <a:defPPr/>
        </a:lstStyle>
        <a:p>
          <a:pPr/>
          <a:r>
            <a:rPr lang="ru-RU" sz="4000" smtClean="0"/>
            <a:t>выполнить по образцу</a:t>
          </a:r>
          <a:endParaRPr lang="ru-RU" sz="4000"/>
        </a:p>
      </dgm:t>
    </dgm:pt>
    <dgm:pt modelId="{8CF3E214-63C8-43A6-AFFF-FCCF336D9378}" type="sibTrans" cxnId="{34B09331-1DC9-4CB0-AA0D-E62060B89B88}">
      <dgm:prSet/>
      <dgm:spPr/>
      <dgm:t>
        <a:bodyPr/>
        <a:lstStyle>
          <a:defPPr/>
        </a:lstStyle>
        <a:p>
          <a:pPr/>
          <a:endParaRPr lang="ru-RU"/>
        </a:p>
      </dgm:t>
    </dgm:pt>
    <dgm:pt modelId="{D5C99C43-A240-4A3F-AC1A-D0E49AF82BEB}" type="sibTrans" cxnId="{A15082A2-539E-406E-8926-958730DC9F0A}">
      <dgm:prSet/>
      <dgm:spPr/>
      <dgm:t>
        <a:bodyPr/>
        <a:lstStyle>
          <a:defPPr/>
        </a:lstStyle>
        <a:p>
          <a:pPr/>
          <a:endParaRPr lang="ru-RU"/>
        </a:p>
      </dgm:t>
    </dgm:pt>
    <dgm:pt modelId="{1917A96B-F4B8-4C76-AF07-E5DB6E8AC9C5}" type="parTrans" cxnId="{BF437271-81E7-4AF5-A0BA-C8B88B4308C6}">
      <dgm:prSet/>
      <dgm:spPr/>
      <dgm:t>
        <a:bodyPr/>
        <a:lstStyle>
          <a:defPPr/>
        </a:lstStyle>
        <a:p>
          <a:pPr/>
          <a:endParaRPr lang="ru-RU"/>
        </a:p>
      </dgm:t>
    </dgm:pt>
    <dgm:pt modelId="{E5F9914F-05E0-4D91-8FBF-7DD1A9499C26}">
      <dgm:prSet phldrT="[Текст]"/>
      <dgm:spPr/>
      <dgm:t>
        <a:bodyPr/>
        <a:lstStyle>
          <a:defPPr/>
        </a:lstStyle>
        <a:p>
          <a:pPr/>
          <a:r>
            <a:rPr lang="ru-RU" smtClean="0"/>
            <a:t>Мыслительные задания</a:t>
          </a:r>
          <a:endParaRPr lang="ru-RU"/>
        </a:p>
      </dgm:t>
    </dgm:pt>
    <dgm:pt modelId="{04ADC891-AD14-4C53-AD51-46E896189882}" type="parTrans" cxnId="{28041D7A-95FB-4C64-B21B-BB0CCB99DD8F}">
      <dgm:prSet/>
      <dgm:spPr/>
      <dgm:t>
        <a:bodyPr/>
        <a:lstStyle>
          <a:defPPr/>
        </a:lstStyle>
        <a:p>
          <a:pPr/>
          <a:endParaRPr lang="ru-RU"/>
        </a:p>
      </dgm:t>
    </dgm:pt>
    <dgm:pt modelId="{12A1C67A-B8B5-42FA-9C7A-D54B05D496C7}">
      <dgm:prSet phldrT="[Текст]" custT="1"/>
      <dgm:spPr/>
      <dgm:t>
        <a:bodyPr/>
        <a:lstStyle>
          <a:defPPr/>
        </a:lstStyle>
        <a:p>
          <a:pPr/>
          <a:r>
            <a:rPr lang="ru-RU" sz="4000" smtClean="0"/>
            <a:t>анализ, синтез</a:t>
          </a:r>
          <a:endParaRPr lang="ru-RU" sz="4000"/>
        </a:p>
      </dgm:t>
    </dgm:pt>
    <dgm:pt modelId="{C66CE366-41B7-4413-9D04-81308B07E3B6}" type="sibTrans" cxnId="{28041D7A-95FB-4C64-B21B-BB0CCB99DD8F}">
      <dgm:prSet/>
      <dgm:spPr/>
      <dgm:t>
        <a:bodyPr/>
        <a:lstStyle>
          <a:defPPr/>
        </a:lstStyle>
        <a:p>
          <a:pPr/>
          <a:endParaRPr lang="ru-RU"/>
        </a:p>
      </dgm:t>
    </dgm:pt>
    <dgm:pt modelId="{88FF4F02-3AFC-42A7-9B98-430F77110DA9}" type="parTrans" cxnId="{92C7EBF8-A305-42C8-8AFD-6CA772C62AA4}">
      <dgm:prSet/>
      <dgm:spPr/>
      <dgm:t>
        <a:bodyPr/>
        <a:lstStyle>
          <a:defPPr/>
        </a:lstStyle>
        <a:p>
          <a:pPr/>
          <a:endParaRPr lang="ru-RU"/>
        </a:p>
      </dgm:t>
    </dgm:pt>
    <dgm:pt modelId="{2F87A4B7-EB18-4D2E-BDEF-517C657207E4}">
      <dgm:prSet phldrT="[Текст]" custT="1"/>
      <dgm:spPr/>
      <dgm:t>
        <a:bodyPr/>
        <a:lstStyle>
          <a:defPPr/>
        </a:lstStyle>
        <a:p>
          <a:pPr/>
          <a:r>
            <a:rPr lang="ru-RU" sz="4000" smtClean="0"/>
            <a:t>сравнение</a:t>
          </a:r>
          <a:endParaRPr lang="ru-RU" sz="4000"/>
        </a:p>
      </dgm:t>
    </dgm:pt>
    <dgm:pt modelId="{BD7F1F8E-C26E-42CE-A28D-B568B29074F6}" type="sibTrans" cxnId="{92C7EBF8-A305-42C8-8AFD-6CA772C62AA4}">
      <dgm:prSet/>
      <dgm:spPr/>
      <dgm:t>
        <a:bodyPr/>
        <a:lstStyle>
          <a:defPPr/>
        </a:lstStyle>
        <a:p>
          <a:pPr/>
          <a:endParaRPr lang="ru-RU"/>
        </a:p>
      </dgm:t>
    </dgm:pt>
    <dgm:pt modelId="{E312DCE7-AAA0-4C96-9F79-313565001243}" type="sibTrans" cxnId="{BF437271-81E7-4AF5-A0BA-C8B88B4308C6}">
      <dgm:prSet/>
      <dgm:spPr/>
      <dgm:t>
        <a:bodyPr/>
        <a:lstStyle>
          <a:defPPr/>
        </a:lstStyle>
        <a:p>
          <a:pPr/>
          <a:endParaRPr lang="ru-RU"/>
        </a:p>
      </dgm:t>
    </dgm:pt>
    <dgm:pt modelId="{F53E8155-6D32-43C0-A389-CD198A67E7C2}" type="pres">
      <dgm:prSet presAssocID="{4D42A8FE-A801-49DD-94F1-D76548D80D90}" presName="Name0">
        <dgm:presLayoutVars>
          <dgm:dir/>
          <dgm:animLvl val="lvl"/>
          <dgm:resizeHandles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B05B9AD5-F4D7-49FC-AAD4-E1FB751CB84E}" type="pres">
      <dgm:prSet presAssocID="{6ACD9306-BE7C-4491-BA6A-60663F7B6A70}" presName="linNode"/>
      <dgm:spPr/>
      <dgm:t>
        <a:bodyPr/>
        <a:lstStyle>
          <a:defPPr/>
        </a:lstStyle>
        <a:p>
          <a:pPr/>
        </a:p>
      </dgm:t>
    </dgm:pt>
    <dgm:pt modelId="{76DAA75D-0F34-44E0-B286-1E2C7F85F180}" type="pres">
      <dgm:prSet presAssocID="{6ACD9306-BE7C-4491-BA6A-60663F7B6A70}" presName="parentShp" presStyleLbl="node1" presStyleCnt="2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D0B5AE79-7A32-4562-B6EE-879A3061E459}" type="pres">
      <dgm:prSet presAssocID="{6ACD9306-BE7C-4491-BA6A-60663F7B6A70}" presName="childShp" presStyleLbl="bgAccFollowNode1" presStyleCnt="2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3F78CCFD-946B-4560-855C-24500CF1B403}" type="pres">
      <dgm:prSet presAssocID="{D5C99C43-A240-4A3F-AC1A-D0E49AF82BEB}" presName="spacing"/>
      <dgm:spPr/>
      <dgm:t>
        <a:bodyPr/>
        <a:lstStyle>
          <a:defPPr/>
        </a:lstStyle>
        <a:p>
          <a:pPr/>
        </a:p>
      </dgm:t>
    </dgm:pt>
    <dgm:pt modelId="{20CF50D7-5A73-46E3-9B52-0C9750EED75F}" type="pres">
      <dgm:prSet presAssocID="{E5F9914F-05E0-4D91-8FBF-7DD1A9499C26}" presName="linNode"/>
      <dgm:spPr/>
      <dgm:t>
        <a:bodyPr/>
        <a:lstStyle>
          <a:defPPr/>
        </a:lstStyle>
        <a:p>
          <a:pPr/>
        </a:p>
      </dgm:t>
    </dgm:pt>
    <dgm:pt modelId="{443F101B-E8FE-414D-9564-E4B0394E5440}" type="pres">
      <dgm:prSet presAssocID="{E5F9914F-05E0-4D91-8FBF-7DD1A9499C26}" presName="parentShp" presStyleLbl="node1" presStyleIdx="1" presStyleCnt="2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AA55CDB8-3BC5-435D-81BC-8A9969EB3662}" type="pres">
      <dgm:prSet presAssocID="{E5F9914F-05E0-4D91-8FBF-7DD1A9499C26}" presName="childShp" presStyleLbl="bgAccFollowNode1" presStyleIdx="1" presStyleCnt="2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</dgm:ptLst>
  <dgm:cxnLst>
    <dgm:cxn modelId="{A15082A2-539E-406E-8926-958730DC9F0A}" srcId="{4D42A8FE-A801-49DD-94F1-D76548D80D90}" destId="{6ACD9306-BE7C-4491-BA6A-60663F7B6A70}" srcOrd="0" destOrd="0" parTransId="{9A50A3F2-BDD5-43C0-ACC6-9807AD254970}" sibTransId="{D5C99C43-A240-4A3F-AC1A-D0E49AF82BEB}"/>
    <dgm:cxn modelId="{B63EA9CA-3C8F-4BBC-9C9E-1D55B691BB24}" srcId="{6ACD9306-BE7C-4491-BA6A-60663F7B6A70}" destId="{B31E1B58-E86A-4B11-BCEC-096D405166E7}" srcOrd="0" destOrd="0" parTransId="{763DDFC4-7165-4104-9F22-DEC61F0D026C}" sibTransId="{23297643-8CD2-46A1-BBCC-5C74F11885B8}"/>
    <dgm:cxn modelId="{34B09331-1DC9-4CB0-AA0D-E62060B89B88}" srcId="{6ACD9306-BE7C-4491-BA6A-60663F7B6A70}" destId="{C7AF1D5D-AB26-4480-8CEA-B841DD677D62}" srcOrd="1" destOrd="0" parTransId="{3A97B5B3-BF5F-42F8-BD3B-560DF05AB640}" sibTransId="{8CF3E214-63C8-43A6-AFFF-FCCF336D9378}"/>
    <dgm:cxn modelId="{BF437271-81E7-4AF5-A0BA-C8B88B4308C6}" srcId="{4D42A8FE-A801-49DD-94F1-D76548D80D90}" destId="{E5F9914F-05E0-4D91-8FBF-7DD1A9499C26}" srcOrd="1" destOrd="0" parTransId="{1917A96B-F4B8-4C76-AF07-E5DB6E8AC9C5}" sibTransId="{E312DCE7-AAA0-4C96-9F79-313565001243}"/>
    <dgm:cxn modelId="{28041D7A-95FB-4C64-B21B-BB0CCB99DD8F}" srcId="{E5F9914F-05E0-4D91-8FBF-7DD1A9499C26}" destId="{12A1C67A-B8B5-42FA-9C7A-D54B05D496C7}" srcOrd="0" destOrd="0" parTransId="{04ADC891-AD14-4C53-AD51-46E896189882}" sibTransId="{C66CE366-41B7-4413-9D04-81308B07E3B6}"/>
    <dgm:cxn modelId="{92C7EBF8-A305-42C8-8AFD-6CA772C62AA4}" srcId="{E5F9914F-05E0-4D91-8FBF-7DD1A9499C26}" destId="{2F87A4B7-EB18-4D2E-BDEF-517C657207E4}" srcOrd="1" destOrd="0" parTransId="{88FF4F02-3AFC-42A7-9B98-430F77110DA9}" sibTransId="{BD7F1F8E-C26E-42CE-A28D-B568B29074F6}"/>
    <dgm:cxn modelId="{5FC7D708-182C-448E-BCF5-B962449A0D06}" type="presOf" srcId="{4D42A8FE-A801-49DD-94F1-D76548D80D90}" destId="{F53E8155-6D32-43C0-A389-CD198A67E7C2}" srcOrd="0" destOrd="0" presId="urn:microsoft.com/office/officeart/2005/8/layout/vList6"/>
    <dgm:cxn modelId="{D67B982D-0287-499E-99E5-5DB2FBD5CA70}" type="presParOf" srcId="{F53E8155-6D32-43C0-A389-CD198A67E7C2}" destId="{B05B9AD5-F4D7-49FC-AAD4-E1FB751CB84E}" srcOrd="0" destOrd="0" presId="urn:microsoft.com/office/officeart/2005/8/layout/vList6"/>
    <dgm:cxn modelId="{3FBFDAD5-3277-4DD0-B80B-52E47764E074}" type="presParOf" srcId="{B05B9AD5-F4D7-49FC-AAD4-E1FB751CB84E}" destId="{76DAA75D-0F34-44E0-B286-1E2C7F85F180}" srcOrd="0" destOrd="0" presId="urn:microsoft.com/office/officeart/2005/8/layout/vList6"/>
    <dgm:cxn modelId="{867796F1-EC9B-4866-8E6A-E4505A8B904C}" type="presOf" srcId="{6ACD9306-BE7C-4491-BA6A-60663F7B6A70}" destId="{76DAA75D-0F34-44E0-B286-1E2C7F85F180}" srcOrd="0" destOrd="0" presId="urn:microsoft.com/office/officeart/2005/8/layout/vList6"/>
    <dgm:cxn modelId="{8BF367BB-257C-4680-B27D-F130ED61A082}" type="presParOf" srcId="{B05B9AD5-F4D7-49FC-AAD4-E1FB751CB84E}" destId="{D0B5AE79-7A32-4562-B6EE-879A3061E459}" srcOrd="1" destOrd="0" presId="urn:microsoft.com/office/officeart/2005/8/layout/vList6"/>
    <dgm:cxn modelId="{6E8095BE-7A8D-420D-8EEA-CE3BED40711F}" type="presOf" srcId="{B31E1B58-E86A-4B11-BCEC-096D405166E7}" destId="{D0B5AE79-7A32-4562-B6EE-879A3061E459}" srcOrd="0" destOrd="0" presId="urn:microsoft.com/office/officeart/2005/8/layout/vList6"/>
    <dgm:cxn modelId="{B24534BB-1916-4305-8DD7-45F79FB72B0F}" type="presOf" srcId="{C7AF1D5D-AB26-4480-8CEA-B841DD677D62}" destId="{D0B5AE79-7A32-4562-B6EE-879A3061E459}" srcOrd="0" destOrd="1" presId="urn:microsoft.com/office/officeart/2005/8/layout/vList6"/>
    <dgm:cxn modelId="{27428B80-1105-44EC-BB35-F1A70BBB9A72}" type="presParOf" srcId="{F53E8155-6D32-43C0-A389-CD198A67E7C2}" destId="{3F78CCFD-946B-4560-855C-24500CF1B403}" srcOrd="1" destOrd="0" presId="urn:microsoft.com/office/officeart/2005/8/layout/vList6"/>
    <dgm:cxn modelId="{84BD42A4-FE1F-4A8C-BDF9-16DA9B239A0F}" type="presParOf" srcId="{F53E8155-6D32-43C0-A389-CD198A67E7C2}" destId="{20CF50D7-5A73-46E3-9B52-0C9750EED75F}" srcOrd="2" destOrd="0" presId="urn:microsoft.com/office/officeart/2005/8/layout/vList6"/>
    <dgm:cxn modelId="{8BE9A5B2-EF04-4147-BB91-0800DAD0B1F7}" type="presParOf" srcId="{20CF50D7-5A73-46E3-9B52-0C9750EED75F}" destId="{443F101B-E8FE-414D-9564-E4B0394E5440}" srcOrd="0" destOrd="0" presId="urn:microsoft.com/office/officeart/2005/8/layout/vList6"/>
    <dgm:cxn modelId="{881B79B7-7952-48DE-83FA-12E6ADFA3996}" type="presOf" srcId="{E5F9914F-05E0-4D91-8FBF-7DD1A9499C26}" destId="{443F101B-E8FE-414D-9564-E4B0394E5440}" srcOrd="0" destOrd="0" presId="urn:microsoft.com/office/officeart/2005/8/layout/vList6"/>
    <dgm:cxn modelId="{5916AF05-0847-47BC-BACB-B28A1FFC8697}" type="presParOf" srcId="{20CF50D7-5A73-46E3-9B52-0C9750EED75F}" destId="{AA55CDB8-3BC5-435D-81BC-8A9969EB3662}" srcOrd="1" destOrd="0" presId="urn:microsoft.com/office/officeart/2005/8/layout/vList6"/>
    <dgm:cxn modelId="{7B9A43B8-2479-48CE-9545-0AC06290807E}" type="presOf" srcId="{12A1C67A-B8B5-42FA-9C7A-D54B05D496C7}" destId="{AA55CDB8-3BC5-435D-81BC-8A9969EB3662}" srcOrd="0" destOrd="0" presId="urn:microsoft.com/office/officeart/2005/8/layout/vList6"/>
    <dgm:cxn modelId="{93D63506-EA59-486B-9C75-A797BD00FA53}" type="presOf" srcId="{2F87A4B7-EB18-4D2E-BDEF-517C657207E4}" destId="{AA55CDB8-3BC5-435D-81BC-8A9969EB3662}" srcOrd="0" destOrd="1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2" minVer="http://schemas.openxmlformats.org/drawingml/2006/main"/>
    </a:ext>
  </dgm:extLst>
</dgm:dataModel>
</file>

<file path=ppt/diagrams/data3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244A37E6-4406-42EB-A8EF-95BBDE88EB6E}" type="doc">
      <dgm:prSet loTypeId="urn:microsoft.com/office/officeart/2005/8/layout/pList1#1" loCatId="list" qsTypeId="urn:microsoft.com/office/officeart/2005/8/quickstyle/simple1" qsCatId="simple" csTypeId="urn:microsoft.com/office/officeart/2005/8/colors/accent1_2" csCatId="accent1" phldr="1"/>
      <dgm:spPr/>
      <dgm:t>
        <a:bodyPr/>
        <a:lstStyle>
          <a:defPPr/>
        </a:lstStyle>
        <a:p>
          <a:pPr/>
          <a:endParaRPr lang="ru-RU"/>
        </a:p>
      </dgm:t>
    </dgm:pt>
    <dgm:pt modelId="{4C3B880D-735A-485A-8E8B-EDEDEC94E0E7}" type="parTrans" cxnId="{0CCF21F6-44F5-4EED-84E9-E0AF95A4F4C0}">
      <dgm:prSet/>
      <dgm:spPr/>
      <dgm:t>
        <a:bodyPr/>
        <a:lstStyle>
          <a:defPPr/>
        </a:lstStyle>
        <a:p>
          <a:pPr/>
          <a:endParaRPr lang="ru-RU"/>
        </a:p>
      </dgm:t>
    </dgm:pt>
    <dgm:pt modelId="{E6C8863F-8D33-4584-A900-2E9C584B208A}">
      <dgm:prSet phldrT="[Текст]" custT="1"/>
      <dgm:spPr/>
      <dgm:t>
        <a:bodyPr/>
        <a:lstStyle>
          <a:defPPr/>
        </a:lstStyle>
        <a:p>
          <a:pPr/>
          <a:r>
            <a:rPr lang="ru-RU" sz="2000" smtClean="0"/>
            <a:t>1.Создание проблемной ситуации</a:t>
          </a:r>
          <a:endParaRPr lang="ru-RU" sz="2000"/>
        </a:p>
      </dgm:t>
    </dgm:pt>
    <dgm:pt modelId="{4A9FA3B0-E283-4EA4-AAB3-34A68071D94C}" type="sibTrans" cxnId="{0CCF21F6-44F5-4EED-84E9-E0AF95A4F4C0}">
      <dgm:prSet/>
      <dgm:spPr/>
      <dgm:t>
        <a:bodyPr/>
        <a:lstStyle>
          <a:defPPr/>
        </a:lstStyle>
        <a:p>
          <a:pPr/>
          <a:endParaRPr lang="ru-RU"/>
        </a:p>
      </dgm:t>
    </dgm:pt>
    <dgm:pt modelId="{2B5C3036-A135-488D-9146-B070F6BB41FE}" type="parTrans" cxnId="{7072DB67-2A77-4502-817C-AA37A45B965B}">
      <dgm:prSet/>
      <dgm:spPr/>
      <dgm:t>
        <a:bodyPr/>
        <a:lstStyle>
          <a:defPPr/>
        </a:lstStyle>
        <a:p>
          <a:pPr/>
          <a:endParaRPr lang="ru-RU"/>
        </a:p>
      </dgm:t>
    </dgm:pt>
    <dgm:pt modelId="{CDE3AAC0-802F-4AD8-A89D-F5BFA3EA1BF9}">
      <dgm:prSet phldrT="[Текст]" custT="1"/>
      <dgm:spPr/>
      <dgm:t>
        <a:bodyPr/>
        <a:lstStyle>
          <a:defPPr/>
        </a:lstStyle>
        <a:p>
          <a:pPr/>
          <a:r>
            <a:rPr lang="ru-RU" sz="2000" smtClean="0"/>
            <a:t>2.Побуждение к осознанию противоречия проблемной ситуации</a:t>
          </a:r>
          <a:endParaRPr lang="ru-RU" sz="2000"/>
        </a:p>
      </dgm:t>
    </dgm:pt>
    <dgm:pt modelId="{35612034-86BA-4721-BDA7-72DFB6AC923C}" type="sibTrans" cxnId="{7072DB67-2A77-4502-817C-AA37A45B965B}">
      <dgm:prSet/>
      <dgm:spPr/>
      <dgm:t>
        <a:bodyPr/>
        <a:lstStyle>
          <a:defPPr/>
        </a:lstStyle>
        <a:p>
          <a:pPr/>
          <a:endParaRPr lang="ru-RU"/>
        </a:p>
      </dgm:t>
    </dgm:pt>
    <dgm:pt modelId="{9DFABD23-5CDB-4D12-87E9-C4E98EA1EAF4}" type="parTrans" cxnId="{29C7A753-45C4-4F75-9C3D-0F50827FC733}">
      <dgm:prSet/>
      <dgm:spPr/>
      <dgm:t>
        <a:bodyPr/>
        <a:lstStyle>
          <a:defPPr/>
        </a:lstStyle>
        <a:p>
          <a:pPr/>
          <a:endParaRPr lang="ru-RU"/>
        </a:p>
      </dgm:t>
    </dgm:pt>
    <dgm:pt modelId="{206A6922-1E99-47B7-837D-19E22BED1CA4}">
      <dgm:prSet phldrT="[Текст]" custT="1"/>
      <dgm:spPr/>
      <dgm:t>
        <a:bodyPr/>
        <a:lstStyle>
          <a:defPPr/>
        </a:lstStyle>
        <a:p>
          <a:pPr/>
          <a:r>
            <a:rPr lang="ru-RU" sz="2000" smtClean="0"/>
            <a:t>3.Побуждение к формулированию учебной проблемы</a:t>
          </a:r>
          <a:endParaRPr lang="ru-RU" sz="2000"/>
        </a:p>
      </dgm:t>
    </dgm:pt>
    <dgm:pt modelId="{3382380B-0C2D-4F68-84DF-FD0EBE658465}" type="sibTrans" cxnId="{29C7A753-45C4-4F75-9C3D-0F50827FC733}">
      <dgm:prSet/>
      <dgm:spPr/>
      <dgm:t>
        <a:bodyPr/>
        <a:lstStyle>
          <a:defPPr/>
        </a:lstStyle>
        <a:p>
          <a:pPr/>
          <a:endParaRPr lang="ru-RU"/>
        </a:p>
      </dgm:t>
    </dgm:pt>
    <dgm:pt modelId="{59D89BCE-2A9A-4EC0-8AA3-0A34F7D78ED9}" type="parTrans" cxnId="{0C102C2B-4056-45F5-98A1-41BEC102C4BC}">
      <dgm:prSet/>
      <dgm:spPr/>
      <dgm:t>
        <a:bodyPr/>
        <a:lstStyle>
          <a:defPPr/>
        </a:lstStyle>
        <a:p>
          <a:pPr/>
          <a:endParaRPr lang="ru-RU"/>
        </a:p>
      </dgm:t>
    </dgm:pt>
    <dgm:pt modelId="{EC276FE1-0771-4FC5-A312-B6B24F51AFC9}">
      <dgm:prSet phldrT="[Текст]" custT="1"/>
      <dgm:spPr/>
      <dgm:t>
        <a:bodyPr/>
        <a:lstStyle>
          <a:defPPr/>
        </a:lstStyle>
        <a:p>
          <a:pPr/>
          <a:r>
            <a:rPr lang="ru-RU" sz="2000" smtClean="0"/>
            <a:t>4.Принятие формулировок учебной проблемы от учеников</a:t>
          </a:r>
          <a:endParaRPr lang="ru-RU" sz="2000"/>
        </a:p>
      </dgm:t>
    </dgm:pt>
    <dgm:pt modelId="{6E8B9F9E-84E9-4DC3-B812-6C2DB55CE5C0}" type="sibTrans" cxnId="{0C102C2B-4056-45F5-98A1-41BEC102C4BC}">
      <dgm:prSet/>
      <dgm:spPr/>
      <dgm:t>
        <a:bodyPr/>
        <a:lstStyle>
          <a:defPPr/>
        </a:lstStyle>
        <a:p>
          <a:pPr/>
          <a:endParaRPr lang="ru-RU"/>
        </a:p>
      </dgm:t>
    </dgm:pt>
    <dgm:pt modelId="{B48A4F75-D2D4-4CA9-B278-081B92686322}" type="pres">
      <dgm:prSet presAssocID="{244A37E6-4406-42EB-A8EF-95BBDE88EB6E}" presName="Name0">
        <dgm:presLayoutVars>
          <dgm:dir/>
          <dgm:resizeHandles val="exact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6DB9BFE1-9E4C-4A33-9F3B-5DF6F8725451}" type="pres">
      <dgm:prSet presAssocID="{E6C8863F-8D33-4584-A900-2E9C584B208A}" presName="compNode"/>
      <dgm:spPr/>
      <dgm:t>
        <a:bodyPr/>
        <a:lstStyle>
          <a:defPPr/>
        </a:lstStyle>
        <a:p>
          <a:pPr/>
        </a:p>
      </dgm:t>
    </dgm:pt>
    <dgm:pt modelId="{D465BC1F-AD4F-4AAF-ADE4-1F9EDBAAC35F}" type="pres">
      <dgm:prSet presAssocID="{E6C8863F-8D33-4584-A900-2E9C584B208A}" presName="pictRect" presStyleLbl="node1" presStyleCnt="4" custLinFactNeighborX="-47607" custLinFactNeighborY="-1186"/>
      <dgm:spPr>
        <a:blipFill rotWithShape="0">
          <a:blip r:embed="rId1"/>
          <a:stretch>
            <a:fillRect/>
          </a:stretch>
        </a:blipFill>
      </dgm:spPr>
      <dgm:t>
        <a:bodyPr/>
        <a:lstStyle>
          <a:defPPr/>
        </a:lstStyle>
        <a:p>
          <a:pPr/>
        </a:p>
      </dgm:t>
    </dgm:pt>
    <dgm:pt modelId="{B3861E84-71C5-4349-8C02-E6B6E54577A5}" type="pres">
      <dgm:prSet presAssocID="{E6C8863F-8D33-4584-A900-2E9C584B208A}" presName="textRect" presStyleLbl="revTx" presStyleCnt="4" custScaleY="109641" custLinFactNeighborX="-47607" custLinFactNeighborY="-930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79B5599A-B788-4D33-8069-FBD7A4E5D11F}" type="pres">
      <dgm:prSet presAssocID="{4A9FA3B0-E283-4EA4-AAB3-34A68071D94C}" presName="sibTrans" presStyleLbl="sibTrans2D1" presStyleCnt="3"/>
      <dgm:spPr/>
      <dgm:t>
        <a:bodyPr/>
        <a:lstStyle>
          <a:defPPr/>
        </a:lstStyle>
        <a:p>
          <a:pPr/>
          <a:endParaRPr lang="ru-RU"/>
        </a:p>
      </dgm:t>
    </dgm:pt>
    <dgm:pt modelId="{ACC8CA72-DE92-47C5-AF1E-64ECA93327CA}" type="pres">
      <dgm:prSet presAssocID="{CDE3AAC0-802F-4AD8-A89D-F5BFA3EA1BF9}" presName="compNode"/>
      <dgm:spPr/>
      <dgm:t>
        <a:bodyPr/>
        <a:lstStyle>
          <a:defPPr/>
        </a:lstStyle>
        <a:p>
          <a:pPr/>
        </a:p>
      </dgm:t>
    </dgm:pt>
    <dgm:pt modelId="{3E9BE76E-CCFF-4A88-B49A-90A20AF595F3}" type="pres">
      <dgm:prSet presAssocID="{CDE3AAC0-802F-4AD8-A89D-F5BFA3EA1BF9}" presName="pictRect" presStyleLbl="node1" presStyleIdx="1" presStyleCnt="4" custScaleY="109247" custLinFactNeighborX="2932" custLinFactNeighborY="-172"/>
      <dgm:spPr>
        <a:blipFill rotWithShape="0">
          <a:blip r:embed="rId2"/>
          <a:stretch>
            <a:fillRect/>
          </a:stretch>
        </a:blipFill>
      </dgm:spPr>
      <dgm:t>
        <a:bodyPr/>
        <a:lstStyle>
          <a:defPPr/>
        </a:lstStyle>
        <a:p>
          <a:pPr/>
        </a:p>
      </dgm:t>
    </dgm:pt>
    <dgm:pt modelId="{7F0B9733-97A6-4671-A633-340B7E2ACD36}" type="pres">
      <dgm:prSet presAssocID="{CDE3AAC0-802F-4AD8-A89D-F5BFA3EA1BF9}" presName="textRect" presStyleLbl="revTx" presStyleIdx="1" presStyleCnt="4" custScaleX="170678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263E1920-F9A4-4968-893C-45200F62426D}" type="pres">
      <dgm:prSet presAssocID="{35612034-86BA-4721-BDA7-72DFB6AC923C}" presName="sibTrans" presStyleLbl="sibTrans2D1" presStyleIdx="1" presStyleCnt="3"/>
      <dgm:spPr/>
      <dgm:t>
        <a:bodyPr/>
        <a:lstStyle>
          <a:defPPr/>
        </a:lstStyle>
        <a:p>
          <a:pPr/>
          <a:endParaRPr lang="ru-RU"/>
        </a:p>
      </dgm:t>
    </dgm:pt>
    <dgm:pt modelId="{65032014-D04A-422D-AD71-D326A8CE8497}" type="pres">
      <dgm:prSet presAssocID="{206A6922-1E99-47B7-837D-19E22BED1CA4}" presName="compNode"/>
      <dgm:spPr/>
      <dgm:t>
        <a:bodyPr/>
        <a:lstStyle>
          <a:defPPr/>
        </a:lstStyle>
        <a:p>
          <a:pPr/>
        </a:p>
      </dgm:t>
    </dgm:pt>
    <dgm:pt modelId="{09F316EF-BE66-4014-95EA-438BAD02CCC9}" type="pres">
      <dgm:prSet presAssocID="{206A6922-1E99-47B7-837D-19E22BED1CA4}" presName="pictRect" presStyleLbl="node1" presStyleIdx="2" presStyleCnt="4"/>
      <dgm:spPr>
        <a:blipFill rotWithShape="0">
          <a:blip r:embed="rId3"/>
          <a:stretch>
            <a:fillRect/>
          </a:stretch>
        </a:blipFill>
      </dgm:spPr>
      <dgm:t>
        <a:bodyPr/>
        <a:lstStyle>
          <a:defPPr/>
        </a:lstStyle>
        <a:p>
          <a:pPr/>
          <a:endParaRPr lang="ru-RU"/>
        </a:p>
      </dgm:t>
    </dgm:pt>
    <dgm:pt modelId="{96F058A0-AA9E-4520-8707-A21F531826A2}" type="pres">
      <dgm:prSet presAssocID="{206A6922-1E99-47B7-837D-19E22BED1CA4}" presName="textRect" presStyleLbl="revTx" presStyleIdx="2" presStyleCnt="4" custScaleX="114797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7C4020FC-A82D-4B8F-9A05-850BCD5D7A9B}" type="pres">
      <dgm:prSet presAssocID="{3382380B-0C2D-4F68-84DF-FD0EBE658465}" presName="sibTrans" presStyleLbl="sibTrans2D1" presStyleIdx="2" presStyleCnt="3"/>
      <dgm:spPr/>
      <dgm:t>
        <a:bodyPr/>
        <a:lstStyle>
          <a:defPPr/>
        </a:lstStyle>
        <a:p>
          <a:pPr/>
          <a:endParaRPr lang="ru-RU"/>
        </a:p>
      </dgm:t>
    </dgm:pt>
    <dgm:pt modelId="{1CD7E61E-4D88-4DE0-A006-86741A352FF2}" type="pres">
      <dgm:prSet presAssocID="{EC276FE1-0771-4FC5-A312-B6B24F51AFC9}" presName="compNode"/>
      <dgm:spPr/>
      <dgm:t>
        <a:bodyPr/>
        <a:lstStyle>
          <a:defPPr/>
        </a:lstStyle>
        <a:p>
          <a:pPr/>
        </a:p>
      </dgm:t>
    </dgm:pt>
    <dgm:pt modelId="{FF9DBC73-B7E0-43E6-ACDD-B5014646FC28}" type="pres">
      <dgm:prSet presAssocID="{EC276FE1-0771-4FC5-A312-B6B24F51AFC9}" presName="pictRect" presStyleLbl="node1" presStyleIdx="3" presStyleCnt="4" custLinFactNeighborX="19777" custLinFactNeighborY="1676"/>
      <dgm:spPr>
        <a:blipFill rotWithShape="0">
          <a:blip r:embed="rId4"/>
          <a:stretch>
            <a:fillRect/>
          </a:stretch>
        </a:blipFill>
      </dgm:spPr>
      <dgm:t>
        <a:bodyPr/>
        <a:lstStyle>
          <a:defPPr/>
        </a:lstStyle>
        <a:p>
          <a:pPr/>
        </a:p>
      </dgm:t>
    </dgm:pt>
    <dgm:pt modelId="{0C646DD3-6CA8-438C-9317-65F069B1AD2D}" type="pres">
      <dgm:prSet presAssocID="{EC276FE1-0771-4FC5-A312-B6B24F51AFC9}" presName="textRect" presStyleLbl="revTx" presStyleIdx="3" presStyleCnt="4" custScaleX="187054" custScaleY="120342" custLinFactNeighborX="12615" custLinFactNeighborY="319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</dgm:ptLst>
  <dgm:cxnLst>
    <dgm:cxn modelId="{0CCF21F6-44F5-4EED-84E9-E0AF95A4F4C0}" srcId="{244A37E6-4406-42EB-A8EF-95BBDE88EB6E}" destId="{E6C8863F-8D33-4584-A900-2E9C584B208A}" srcOrd="0" destOrd="0" parTransId="{4C3B880D-735A-485A-8E8B-EDEDEC94E0E7}" sibTransId="{4A9FA3B0-E283-4EA4-AAB3-34A68071D94C}"/>
    <dgm:cxn modelId="{7072DB67-2A77-4502-817C-AA37A45B965B}" srcId="{244A37E6-4406-42EB-A8EF-95BBDE88EB6E}" destId="{CDE3AAC0-802F-4AD8-A89D-F5BFA3EA1BF9}" srcOrd="1" destOrd="0" parTransId="{2B5C3036-A135-488D-9146-B070F6BB41FE}" sibTransId="{35612034-86BA-4721-BDA7-72DFB6AC923C}"/>
    <dgm:cxn modelId="{29C7A753-45C4-4F75-9C3D-0F50827FC733}" srcId="{244A37E6-4406-42EB-A8EF-95BBDE88EB6E}" destId="{206A6922-1E99-47B7-837D-19E22BED1CA4}" srcOrd="2" destOrd="0" parTransId="{9DFABD23-5CDB-4D12-87E9-C4E98EA1EAF4}" sibTransId="{3382380B-0C2D-4F68-84DF-FD0EBE658465}"/>
    <dgm:cxn modelId="{0C102C2B-4056-45F5-98A1-41BEC102C4BC}" srcId="{244A37E6-4406-42EB-A8EF-95BBDE88EB6E}" destId="{EC276FE1-0771-4FC5-A312-B6B24F51AFC9}" srcOrd="3" destOrd="0" parTransId="{59D89BCE-2A9A-4EC0-8AA3-0A34F7D78ED9}" sibTransId="{6E8B9F9E-84E9-4DC3-B812-6C2DB55CE5C0}"/>
    <dgm:cxn modelId="{50A079DC-5287-4BEF-AA86-70FE5F3F76D0}" type="presOf" srcId="{244A37E6-4406-42EB-A8EF-95BBDE88EB6E}" destId="{B48A4F75-D2D4-4CA9-B278-081B92686322}" srcOrd="0" destOrd="0" presId="urn:microsoft.com/office/officeart/2005/8/layout/pList1#1"/>
    <dgm:cxn modelId="{85C105AE-E3A3-470E-BF82-F0505F9B26EF}" type="presParOf" srcId="{B48A4F75-D2D4-4CA9-B278-081B92686322}" destId="{6DB9BFE1-9E4C-4A33-9F3B-5DF6F8725451}" srcOrd="0" destOrd="0" presId="urn:microsoft.com/office/officeart/2005/8/layout/pList1#1"/>
    <dgm:cxn modelId="{1B54D799-6E51-4457-8EFE-EF363321D78F}" type="presParOf" srcId="{6DB9BFE1-9E4C-4A33-9F3B-5DF6F8725451}" destId="{D465BC1F-AD4F-4AAF-ADE4-1F9EDBAAC35F}" srcOrd="0" destOrd="0" presId="urn:microsoft.com/office/officeart/2005/8/layout/pList1#1"/>
    <dgm:cxn modelId="{06140F78-58AC-435B-AEBC-540D5AC5B9D1}" type="presParOf" srcId="{6DB9BFE1-9E4C-4A33-9F3B-5DF6F8725451}" destId="{B3861E84-71C5-4349-8C02-E6B6E54577A5}" srcOrd="1" destOrd="0" presId="urn:microsoft.com/office/officeart/2005/8/layout/pList1#1"/>
    <dgm:cxn modelId="{D87CF3CB-161C-46CD-886D-A80650F67342}" type="presOf" srcId="{E6C8863F-8D33-4584-A900-2E9C584B208A}" destId="{B3861E84-71C5-4349-8C02-E6B6E54577A5}" srcOrd="0" destOrd="0" presId="urn:microsoft.com/office/officeart/2005/8/layout/pList1#1"/>
    <dgm:cxn modelId="{BA955B17-A581-4C63-AD4F-FF7BD0A89B8A}" type="presParOf" srcId="{B48A4F75-D2D4-4CA9-B278-081B92686322}" destId="{79B5599A-B788-4D33-8069-FBD7A4E5D11F}" srcOrd="1" destOrd="0" presId="urn:microsoft.com/office/officeart/2005/8/layout/pList1#1"/>
    <dgm:cxn modelId="{D57B5F60-CFF8-4FD7-8147-58E4FC705FFA}" type="presOf" srcId="{4A9FA3B0-E283-4EA4-AAB3-34A68071D94C}" destId="{79B5599A-B788-4D33-8069-FBD7A4E5D11F}" srcOrd="0" destOrd="0" presId="urn:microsoft.com/office/officeart/2005/8/layout/pList1#1"/>
    <dgm:cxn modelId="{F60053CE-6FE3-48AC-B948-5957DCA196B7}" type="presParOf" srcId="{B48A4F75-D2D4-4CA9-B278-081B92686322}" destId="{ACC8CA72-DE92-47C5-AF1E-64ECA93327CA}" srcOrd="2" destOrd="0" presId="urn:microsoft.com/office/officeart/2005/8/layout/pList1#1"/>
    <dgm:cxn modelId="{5AAC7800-5F4B-4F3E-BC51-2FC7E9528A89}" type="presParOf" srcId="{ACC8CA72-DE92-47C5-AF1E-64ECA93327CA}" destId="{3E9BE76E-CCFF-4A88-B49A-90A20AF595F3}" srcOrd="0" destOrd="0" presId="urn:microsoft.com/office/officeart/2005/8/layout/pList1#1"/>
    <dgm:cxn modelId="{258A3D2B-7B24-4291-83FD-1497826F5E89}" type="presParOf" srcId="{ACC8CA72-DE92-47C5-AF1E-64ECA93327CA}" destId="{7F0B9733-97A6-4671-A633-340B7E2ACD36}" srcOrd="1" destOrd="0" presId="urn:microsoft.com/office/officeart/2005/8/layout/pList1#1"/>
    <dgm:cxn modelId="{D2E28599-0345-4FA9-9E3A-8FA7B4FB67C9}" type="presOf" srcId="{CDE3AAC0-802F-4AD8-A89D-F5BFA3EA1BF9}" destId="{7F0B9733-97A6-4671-A633-340B7E2ACD36}" srcOrd="0" destOrd="0" presId="urn:microsoft.com/office/officeart/2005/8/layout/pList1#1"/>
    <dgm:cxn modelId="{44652961-E97F-4E9C-BD09-A8FF4DB6A97D}" type="presParOf" srcId="{B48A4F75-D2D4-4CA9-B278-081B92686322}" destId="{263E1920-F9A4-4968-893C-45200F62426D}" srcOrd="3" destOrd="0" presId="urn:microsoft.com/office/officeart/2005/8/layout/pList1#1"/>
    <dgm:cxn modelId="{E39AA754-4BBF-418F-9B0A-A5A4882D3963}" type="presOf" srcId="{35612034-86BA-4721-BDA7-72DFB6AC923C}" destId="{263E1920-F9A4-4968-893C-45200F62426D}" srcOrd="0" destOrd="0" presId="urn:microsoft.com/office/officeart/2005/8/layout/pList1#1"/>
    <dgm:cxn modelId="{DFE05FDA-2E98-4FBE-912D-A32F0A50741B}" type="presParOf" srcId="{B48A4F75-D2D4-4CA9-B278-081B92686322}" destId="{65032014-D04A-422D-AD71-D326A8CE8497}" srcOrd="4" destOrd="0" presId="urn:microsoft.com/office/officeart/2005/8/layout/pList1#1"/>
    <dgm:cxn modelId="{05D2CF67-62AF-44A0-9577-EEC0EF09FD84}" type="presParOf" srcId="{65032014-D04A-422D-AD71-D326A8CE8497}" destId="{09F316EF-BE66-4014-95EA-438BAD02CCC9}" srcOrd="0" destOrd="0" presId="urn:microsoft.com/office/officeart/2005/8/layout/pList1#1"/>
    <dgm:cxn modelId="{3C8AE072-8415-4056-9A07-281A6BE1971E}" type="presParOf" srcId="{65032014-D04A-422D-AD71-D326A8CE8497}" destId="{96F058A0-AA9E-4520-8707-A21F531826A2}" srcOrd="1" destOrd="0" presId="urn:microsoft.com/office/officeart/2005/8/layout/pList1#1"/>
    <dgm:cxn modelId="{8315F289-1407-4B33-B030-3307F7A21506}" type="presOf" srcId="{206A6922-1E99-47B7-837D-19E22BED1CA4}" destId="{96F058A0-AA9E-4520-8707-A21F531826A2}" srcOrd="0" destOrd="0" presId="urn:microsoft.com/office/officeart/2005/8/layout/pList1#1"/>
    <dgm:cxn modelId="{BA56D13B-6AB7-4B4E-BE81-98614E15EC89}" type="presParOf" srcId="{B48A4F75-D2D4-4CA9-B278-081B92686322}" destId="{7C4020FC-A82D-4B8F-9A05-850BCD5D7A9B}" srcOrd="5" destOrd="0" presId="urn:microsoft.com/office/officeart/2005/8/layout/pList1#1"/>
    <dgm:cxn modelId="{59EF9AF4-259D-4511-A313-D5AA3EE0E2B2}" type="presOf" srcId="{3382380B-0C2D-4F68-84DF-FD0EBE658465}" destId="{7C4020FC-A82D-4B8F-9A05-850BCD5D7A9B}" srcOrd="0" destOrd="0" presId="urn:microsoft.com/office/officeart/2005/8/layout/pList1#1"/>
    <dgm:cxn modelId="{E6F632E7-EDC6-400F-9FE0-200DA4EFB707}" type="presParOf" srcId="{B48A4F75-D2D4-4CA9-B278-081B92686322}" destId="{1CD7E61E-4D88-4DE0-A006-86741A352FF2}" srcOrd="6" destOrd="0" presId="urn:microsoft.com/office/officeart/2005/8/layout/pList1#1"/>
    <dgm:cxn modelId="{13CEEA46-D7A1-46B0-B7C6-0C5AC8DC3BCF}" type="presParOf" srcId="{1CD7E61E-4D88-4DE0-A006-86741A352FF2}" destId="{FF9DBC73-B7E0-43E6-ACDD-B5014646FC28}" srcOrd="0" destOrd="0" presId="urn:microsoft.com/office/officeart/2005/8/layout/pList1#1"/>
    <dgm:cxn modelId="{ABA6634D-7872-44D5-B46F-ED2E5F6CF763}" type="presParOf" srcId="{1CD7E61E-4D88-4DE0-A006-86741A352FF2}" destId="{0C646DD3-6CA8-438C-9317-65F069B1AD2D}" srcOrd="1" destOrd="0" presId="urn:microsoft.com/office/officeart/2005/8/layout/pList1#1"/>
    <dgm:cxn modelId="{06F4F04D-1FA4-4ECA-AC24-1272FFDB2241}" type="presOf" srcId="{EC276FE1-0771-4FC5-A312-B6B24F51AFC9}" destId="{0C646DD3-6CA8-438C-9317-65F069B1AD2D}" srcOrd="0" destOrd="0" presId="urn:microsoft.com/office/officeart/2005/8/layout/pList1#1"/>
  </dgm:cxnLst>
  <dgm:bg/>
  <dgm:whole/>
  <dgm:extLst>
    <a:ext uri="http://schemas.microsoft.com/office/drawing/2008/diagram">
      <dsp:dataModelExt xmlns:dsp="http://schemas.microsoft.com/office/drawing/2008/diagram" relId="rId2" minVer="http://schemas.openxmlformats.org/drawingml/2006/main"/>
    </a:ext>
  </dgm:extLst>
</dgm:dataModel>
</file>

<file path=ppt/diagrams/data4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2CC955E7-EC84-407E-97C4-EBF619F3EC80}" type="doc">
      <dgm:prSet loTypeId="urn:microsoft.com/office/officeart/2005/8/layout/venn2" loCatId="relationship" qsTypeId="urn:microsoft.com/office/officeart/2005/8/quickstyle/simple1" qsCatId="simple" csTypeId="urn:microsoft.com/office/officeart/2005/8/colors/accent3_2" csCatId="accent3" phldr="1"/>
      <dgm:spPr/>
      <dgm:t>
        <a:bodyPr/>
        <a:lstStyle>
          <a:defPPr/>
        </a:lstStyle>
        <a:p>
          <a:pPr/>
          <a:endParaRPr lang="ru-RU"/>
        </a:p>
      </dgm:t>
    </dgm:pt>
    <dgm:pt modelId="{3F62DF18-D167-4894-8ABF-6A29E30E66F4}" type="parTrans" cxnId="{A399EAC5-0B5A-416A-A03C-23F8DEF0D496}">
      <dgm:prSet/>
      <dgm:spPr/>
      <dgm:t>
        <a:bodyPr/>
        <a:lstStyle>
          <a:defPPr/>
        </a:lstStyle>
        <a:p>
          <a:pPr/>
          <a:endParaRPr lang="ru-RU"/>
        </a:p>
      </dgm:t>
    </dgm:pt>
    <dgm:pt modelId="{413FC22B-315D-40F0-94A5-65D92E9A14CA}">
      <dgm:prSet phldrT="[Текст]" custT="1"/>
      <dgm:spPr>
        <a:ln>
          <a:noFill/>
        </a:ln>
        <a:effectLst>
          <a:outerShdw blurRad="127000" dist="38100" dir="2700000" algn="ctr">
            <a:srgbClr val="000000">
              <a:alpha val="45000"/>
            </a:srgbClr>
          </a:outerShdw>
        </a:effectLst>
        <a:scene3d>
          <a:camera prst="perspectiveFront">
            <a:rot lat="20376000" lon="1938000" rev="20112000"/>
          </a:camera>
          <a:lightRig rig="soft" dir="t"/>
        </a:scene3d>
        <a:sp3d prstMaterial="translucentPowder">
          <a:bevelT w="203200" h="50800" prst="softRound"/>
        </a:sp3d>
      </dgm:spPr>
      <dgm:t>
        <a:bodyPr/>
        <a:lstStyle>
          <a:defPPr/>
        </a:lstStyle>
        <a:p>
          <a:pPr/>
          <a:r>
            <a:rPr lang="ru-RU" sz="2400" b="1" smtClean="0"/>
            <a:t>Деловая игра</a:t>
          </a:r>
          <a:endParaRPr lang="ru-RU" sz="2400" b="1"/>
        </a:p>
      </dgm:t>
    </dgm:pt>
    <dgm:pt modelId="{8C008C67-689B-47C7-A8A4-80B6D6A12266}" type="sibTrans" cxnId="{A399EAC5-0B5A-416A-A03C-23F8DEF0D496}">
      <dgm:prSet/>
      <dgm:spPr/>
      <dgm:t>
        <a:bodyPr/>
        <a:lstStyle>
          <a:defPPr/>
        </a:lstStyle>
        <a:p>
          <a:pPr/>
          <a:endParaRPr lang="ru-RU"/>
        </a:p>
      </dgm:t>
    </dgm:pt>
    <dgm:pt modelId="{A11DACF7-F079-4E52-A2C1-F3446011AA02}" type="parTrans" cxnId="{D4BF7E95-E417-4CCB-BCC0-9017EFB1E227}">
      <dgm:prSet/>
      <dgm:spPr/>
      <dgm:t>
        <a:bodyPr/>
        <a:lstStyle>
          <a:defPPr/>
        </a:lstStyle>
        <a:p>
          <a:pPr/>
          <a:endParaRPr lang="ru-RU"/>
        </a:p>
      </dgm:t>
    </dgm:pt>
    <dgm:pt modelId="{97E68EFD-55DB-4419-B87C-81133F4B2D1D}">
      <dgm:prSet phldrT="[Текст]" custT="1"/>
      <dgm:spPr>
        <a:ln>
          <a:noFill/>
        </a:ln>
        <a:effectLst>
          <a:outerShdw blurRad="127000" dist="38100" dir="2700000" algn="ctr">
            <a:srgbClr val="000000">
              <a:alpha val="45000"/>
            </a:srgbClr>
          </a:outerShdw>
        </a:effectLst>
        <a:scene3d>
          <a:camera prst="perspectiveFront">
            <a:rot lat="20376000" lon="1938000" rev="20112000"/>
          </a:camera>
          <a:lightRig rig="soft" dir="t"/>
        </a:scene3d>
        <a:sp3d prstMaterial="translucentPowder">
          <a:bevelT w="203200" h="50800" prst="softRound"/>
        </a:sp3d>
      </dgm:spPr>
      <dgm:t>
        <a:bodyPr/>
        <a:lstStyle>
          <a:defPPr/>
        </a:lstStyle>
        <a:p>
          <a:pPr algn="ctr"/>
          <a:r>
            <a:rPr lang="ru-RU" sz="2000" b="1" smtClean="0"/>
            <a:t>Эвристическая беседа</a:t>
          </a:r>
          <a:endParaRPr lang="ru-RU" sz="2000" b="1"/>
        </a:p>
      </dgm:t>
    </dgm:pt>
    <dgm:pt modelId="{B0A95429-132F-4550-9A49-D996582B62EA}" type="sibTrans" cxnId="{D4BF7E95-E417-4CCB-BCC0-9017EFB1E227}">
      <dgm:prSet/>
      <dgm:spPr/>
      <dgm:t>
        <a:bodyPr/>
        <a:lstStyle>
          <a:defPPr/>
        </a:lstStyle>
        <a:p>
          <a:pPr/>
          <a:endParaRPr lang="ru-RU"/>
        </a:p>
      </dgm:t>
    </dgm:pt>
    <dgm:pt modelId="{CC6E1673-DACA-49AA-AA28-2678B83A166B}" type="parTrans" cxnId="{FFA49EA8-3E58-4BD7-987C-C9F7DDC25119}">
      <dgm:prSet/>
      <dgm:spPr/>
      <dgm:t>
        <a:bodyPr/>
        <a:lstStyle>
          <a:defPPr/>
        </a:lstStyle>
        <a:p>
          <a:pPr/>
          <a:endParaRPr lang="ru-RU"/>
        </a:p>
      </dgm:t>
    </dgm:pt>
    <dgm:pt modelId="{1AC92FB8-5C70-43CD-899D-BD325E2694E6}">
      <dgm:prSet phldrT="[Текст]" custT="1"/>
      <dgm:spPr>
        <a:ln>
          <a:noFill/>
        </a:ln>
        <a:effectLst>
          <a:outerShdw blurRad="127000" dist="38100" dir="2700000" algn="ctr">
            <a:srgbClr val="000000">
              <a:alpha val="45000"/>
            </a:srgbClr>
          </a:outerShdw>
        </a:effectLst>
        <a:scene3d>
          <a:camera prst="perspectiveFront">
            <a:rot lat="20376000" lon="1938000" rev="20112000"/>
          </a:camera>
          <a:lightRig rig="soft" dir="t"/>
        </a:scene3d>
        <a:sp3d prstMaterial="translucentPowder">
          <a:bevelT w="203200" h="50800" prst="softRound"/>
        </a:sp3d>
      </dgm:spPr>
      <dgm:t>
        <a:bodyPr/>
        <a:lstStyle>
          <a:defPPr/>
        </a:lstStyle>
        <a:p>
          <a:pPr/>
          <a:r>
            <a:rPr lang="ru-RU" sz="2400" b="1" smtClean="0"/>
            <a:t>Диспут</a:t>
          </a:r>
          <a:endParaRPr lang="ru-RU" sz="2400" b="1"/>
        </a:p>
      </dgm:t>
    </dgm:pt>
    <dgm:pt modelId="{F6F148F5-9116-4E84-90A5-52A1579B6DF1}" type="sibTrans" cxnId="{FFA49EA8-3E58-4BD7-987C-C9F7DDC25119}">
      <dgm:prSet/>
      <dgm:spPr/>
      <dgm:t>
        <a:bodyPr/>
        <a:lstStyle>
          <a:defPPr/>
        </a:lstStyle>
        <a:p>
          <a:pPr/>
          <a:endParaRPr lang="ru-RU"/>
        </a:p>
      </dgm:t>
    </dgm:pt>
    <dgm:pt modelId="{341CA831-2F44-4DFD-955D-EAD67D8661F2}" type="parTrans" cxnId="{AAEE39CE-1AC3-4507-954F-9A11D8A55132}">
      <dgm:prSet/>
      <dgm:spPr/>
      <dgm:t>
        <a:bodyPr/>
        <a:lstStyle>
          <a:defPPr/>
        </a:lstStyle>
        <a:p>
          <a:pPr/>
          <a:endParaRPr lang="ru-RU"/>
        </a:p>
      </dgm:t>
    </dgm:pt>
    <dgm:pt modelId="{FEE0EDBE-CF12-4BA4-B6C2-211FC4622923}">
      <dgm:prSet phldrT="[Текст]" custT="1"/>
      <dgm:spPr>
        <a:ln>
          <a:noFill/>
        </a:ln>
        <a:effectLst>
          <a:outerShdw blurRad="127000" dist="38100" dir="2700000" algn="ctr">
            <a:srgbClr val="000000">
              <a:alpha val="45000"/>
            </a:srgbClr>
          </a:outerShdw>
        </a:effectLst>
        <a:scene3d>
          <a:camera prst="perspectiveFront">
            <a:rot lat="20376000" lon="1938000" rev="20112000"/>
          </a:camera>
          <a:lightRig rig="soft" dir="t"/>
        </a:scene3d>
        <a:sp3d prstMaterial="translucentPowder">
          <a:bevelT w="203200" h="50800" prst="softRound"/>
        </a:sp3d>
      </dgm:spPr>
      <dgm:t>
        <a:bodyPr/>
        <a:lstStyle>
          <a:defPPr/>
        </a:lstStyle>
        <a:p>
          <a:pPr/>
          <a:r>
            <a:rPr lang="ru-RU" sz="1800" b="1" i="1" smtClean="0"/>
            <a:t>Формы решения проблемного вопроса</a:t>
          </a:r>
          <a:endParaRPr lang="ru-RU" sz="1800" b="1" i="1"/>
        </a:p>
      </dgm:t>
    </dgm:pt>
    <dgm:pt modelId="{6D625254-23AB-47DC-BAC4-4A1FF5EC8346}" type="sibTrans" cxnId="{AAEE39CE-1AC3-4507-954F-9A11D8A55132}">
      <dgm:prSet/>
      <dgm:spPr/>
      <dgm:t>
        <a:bodyPr/>
        <a:lstStyle>
          <a:defPPr/>
        </a:lstStyle>
        <a:p>
          <a:pPr/>
          <a:endParaRPr lang="ru-RU"/>
        </a:p>
      </dgm:t>
    </dgm:pt>
    <dgm:pt modelId="{AB5F4ED4-3BC6-470E-AE58-04D2D6BC890F}" type="pres">
      <dgm:prSet presAssocID="{2CC955E7-EC84-407E-97C4-EBF619F3EC80}" presName="Name0">
        <dgm:presLayoutVars>
          <dgm:chMax val="7"/>
          <dgm:resizeHandles val="exact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894B3B2E-FD9A-4766-A7C1-3A0862521EFF}" type="pres">
      <dgm:prSet presAssocID="{2CC955E7-EC84-407E-97C4-EBF619F3EC80}" presName="comp1"/>
      <dgm:spPr/>
      <dgm:t>
        <a:bodyPr/>
        <a:lstStyle>
          <a:defPPr/>
        </a:lstStyle>
        <a:p>
          <a:pPr/>
        </a:p>
      </dgm:t>
    </dgm:pt>
    <dgm:pt modelId="{F804A73F-3DD4-4E8C-A070-2EC511465850}" type="pres">
      <dgm:prSet presAssocID="{2CC955E7-EC84-407E-97C4-EBF619F3EC80}" presName="circle1" presStyleLbl="node1" presStyleCnt="4" custScaleX="126507" custLinFactNeighborX="2410" custLinFactNeighborY="-1205"/>
      <dgm:spPr/>
      <dgm:t>
        <a:bodyPr/>
        <a:lstStyle>
          <a:defPPr/>
        </a:lstStyle>
        <a:p>
          <a:pPr/>
          <a:endParaRPr lang="ru-RU"/>
        </a:p>
      </dgm:t>
    </dgm:pt>
    <dgm:pt modelId="{AF9A5D9F-B82E-4F69-A367-16C714321A71}" type="pres">
      <dgm:prSet presAssocID="{2CC955E7-EC84-407E-97C4-EBF619F3EC80}" presName="c1text" presStyleLbl="node1" presStyleCnt="4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9234D43C-3C6D-4A14-8864-4D1ACA3878BE}" type="pres">
      <dgm:prSet presAssocID="{2CC955E7-EC84-407E-97C4-EBF619F3EC80}" presName="comp2"/>
      <dgm:spPr/>
      <dgm:t>
        <a:bodyPr/>
        <a:lstStyle>
          <a:defPPr/>
        </a:lstStyle>
        <a:p>
          <a:pPr/>
        </a:p>
      </dgm:t>
    </dgm:pt>
    <dgm:pt modelId="{002CFFC2-9FEB-430E-9DCA-A196FC337F40}" type="pres">
      <dgm:prSet presAssocID="{2CC955E7-EC84-407E-97C4-EBF619F3EC80}" presName="circle2" presStyleLbl="node1" presStyleIdx="1" presStyleCnt="4" custScaleX="140060"/>
      <dgm:spPr/>
      <dgm:t>
        <a:bodyPr/>
        <a:lstStyle>
          <a:defPPr/>
        </a:lstStyle>
        <a:p>
          <a:pPr/>
          <a:endParaRPr lang="ru-RU"/>
        </a:p>
      </dgm:t>
    </dgm:pt>
    <dgm:pt modelId="{E506D4CD-BBD4-4272-BA4A-7170D524D482}" type="pres">
      <dgm:prSet presAssocID="{2CC955E7-EC84-407E-97C4-EBF619F3EC80}" presName="c2text" presStyleLbl="node1" presStyleIdx="1" presStyleCnt="4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4150A700-DD8F-4251-B972-13758B567887}" type="pres">
      <dgm:prSet presAssocID="{2CC955E7-EC84-407E-97C4-EBF619F3EC80}" presName="comp3"/>
      <dgm:spPr/>
      <dgm:t>
        <a:bodyPr/>
        <a:lstStyle>
          <a:defPPr/>
        </a:lstStyle>
        <a:p>
          <a:pPr/>
        </a:p>
      </dgm:t>
    </dgm:pt>
    <dgm:pt modelId="{D2D5E8AC-DD42-4924-A219-A869A7C4F2A1}" type="pres">
      <dgm:prSet presAssocID="{2CC955E7-EC84-407E-97C4-EBF619F3EC80}" presName="circle3" presStyleLbl="node1" presStyleIdx="2" presStyleCnt="4" custScaleX="114458"/>
      <dgm:spPr/>
      <dgm:t>
        <a:bodyPr/>
        <a:lstStyle>
          <a:defPPr/>
        </a:lstStyle>
        <a:p>
          <a:pPr/>
          <a:endParaRPr lang="ru-RU"/>
        </a:p>
      </dgm:t>
    </dgm:pt>
    <dgm:pt modelId="{FF962EC6-D1EE-4253-941D-D1E670EF081F}" type="pres">
      <dgm:prSet presAssocID="{2CC955E7-EC84-407E-97C4-EBF619F3EC80}" presName="c3text" presStyleLbl="node1" presStyleIdx="2" presStyleCnt="4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57BAFD34-FC70-4E79-B62E-3EE478F6AD36}" type="pres">
      <dgm:prSet presAssocID="{2CC955E7-EC84-407E-97C4-EBF619F3EC80}" presName="comp4"/>
      <dgm:spPr/>
      <dgm:t>
        <a:bodyPr/>
        <a:lstStyle>
          <a:defPPr/>
        </a:lstStyle>
        <a:p>
          <a:pPr/>
        </a:p>
      </dgm:t>
    </dgm:pt>
    <dgm:pt modelId="{AE510056-7060-4D46-9B8D-86CF2CDB2C98}" type="pres">
      <dgm:prSet presAssocID="{2CC955E7-EC84-407E-97C4-EBF619F3EC80}" presName="circle4" presStyleLbl="node1" presStyleIdx="3" presStyleCnt="4" custScaleX="123494"/>
      <dgm:spPr/>
      <dgm:t>
        <a:bodyPr/>
        <a:lstStyle>
          <a:defPPr/>
        </a:lstStyle>
        <a:p>
          <a:pPr/>
          <a:endParaRPr lang="ru-RU"/>
        </a:p>
      </dgm:t>
    </dgm:pt>
    <dgm:pt modelId="{4522D52E-0C9C-4A66-B08E-662BCC09DA36}" type="pres">
      <dgm:prSet presAssocID="{2CC955E7-EC84-407E-97C4-EBF619F3EC80}" presName="c4text" presStyleLbl="node1" presStyleIdx="3" presStyleCnt="4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</dgm:ptLst>
  <dgm:cxnLst>
    <dgm:cxn modelId="{A399EAC5-0B5A-416A-A03C-23F8DEF0D496}" srcId="{2CC955E7-EC84-407E-97C4-EBF619F3EC80}" destId="{413FC22B-315D-40F0-94A5-65D92E9A14CA}" srcOrd="0" destOrd="0" parTransId="{3F62DF18-D167-4894-8ABF-6A29E30E66F4}" sibTransId="{8C008C67-689B-47C7-A8A4-80B6D6A12266}"/>
    <dgm:cxn modelId="{D4BF7E95-E417-4CCB-BCC0-9017EFB1E227}" srcId="{2CC955E7-EC84-407E-97C4-EBF619F3EC80}" destId="{97E68EFD-55DB-4419-B87C-81133F4B2D1D}" srcOrd="1" destOrd="0" parTransId="{A11DACF7-F079-4E52-A2C1-F3446011AA02}" sibTransId="{B0A95429-132F-4550-9A49-D996582B62EA}"/>
    <dgm:cxn modelId="{FFA49EA8-3E58-4BD7-987C-C9F7DDC25119}" srcId="{2CC955E7-EC84-407E-97C4-EBF619F3EC80}" destId="{1AC92FB8-5C70-43CD-899D-BD325E2694E6}" srcOrd="2" destOrd="0" parTransId="{CC6E1673-DACA-49AA-AA28-2678B83A166B}" sibTransId="{F6F148F5-9116-4E84-90A5-52A1579B6DF1}"/>
    <dgm:cxn modelId="{AAEE39CE-1AC3-4507-954F-9A11D8A55132}" srcId="{2CC955E7-EC84-407E-97C4-EBF619F3EC80}" destId="{FEE0EDBE-CF12-4BA4-B6C2-211FC4622923}" srcOrd="3" destOrd="0" parTransId="{341CA831-2F44-4DFD-955D-EAD67D8661F2}" sibTransId="{6D625254-23AB-47DC-BAC4-4A1FF5EC8346}"/>
    <dgm:cxn modelId="{923E5456-73E9-47F9-8665-D45B6B438C8E}" type="presOf" srcId="{2CC955E7-EC84-407E-97C4-EBF619F3EC80}" destId="{AB5F4ED4-3BC6-470E-AE58-04D2D6BC890F}" srcOrd="0" destOrd="0" presId="urn:microsoft.com/office/officeart/2005/8/layout/venn2"/>
    <dgm:cxn modelId="{B9BDA26D-0079-43C8-AA92-2917DC0070D5}" type="presParOf" srcId="{AB5F4ED4-3BC6-470E-AE58-04D2D6BC890F}" destId="{894B3B2E-FD9A-4766-A7C1-3A0862521EFF}" srcOrd="0" destOrd="0" presId="urn:microsoft.com/office/officeart/2005/8/layout/venn2"/>
    <dgm:cxn modelId="{F57D3476-A3CC-4E70-8AAC-5FC960766ECF}" type="presParOf" srcId="{894B3B2E-FD9A-4766-A7C1-3A0862521EFF}" destId="{F804A73F-3DD4-4E8C-A070-2EC511465850}" srcOrd="0" destOrd="0" presId="urn:microsoft.com/office/officeart/2005/8/layout/venn2"/>
    <dgm:cxn modelId="{A247E461-43D1-41CF-B532-0F52E209E938}" type="presOf" srcId="{413FC22B-315D-40F0-94A5-65D92E9A14CA}" destId="{F804A73F-3DD4-4E8C-A070-2EC511465850}" srcOrd="0" destOrd="0" presId="urn:microsoft.com/office/officeart/2005/8/layout/venn2"/>
    <dgm:cxn modelId="{F0648981-686F-4985-BDAE-2A32E72196CA}" type="presParOf" srcId="{894B3B2E-FD9A-4766-A7C1-3A0862521EFF}" destId="{AF9A5D9F-B82E-4F69-A367-16C714321A71}" srcOrd="1" destOrd="0" presId="urn:microsoft.com/office/officeart/2005/8/layout/venn2"/>
    <dgm:cxn modelId="{A0F0C66C-8E6D-4F47-B54E-0DA4FD3F1EF1}" type="presOf" srcId="{413FC22B-315D-40F0-94A5-65D92E9A14CA}" destId="{AF9A5D9F-B82E-4F69-A367-16C714321A71}" srcOrd="1" destOrd="0" presId="urn:microsoft.com/office/officeart/2005/8/layout/venn2"/>
    <dgm:cxn modelId="{F488B209-7976-425C-9406-4F05E33D4E3E}" type="presParOf" srcId="{AB5F4ED4-3BC6-470E-AE58-04D2D6BC890F}" destId="{9234D43C-3C6D-4A14-8864-4D1ACA3878BE}" srcOrd="1" destOrd="0" presId="urn:microsoft.com/office/officeart/2005/8/layout/venn2"/>
    <dgm:cxn modelId="{546A334A-0D9A-4055-B6C4-50A2A17F9C84}" type="presParOf" srcId="{9234D43C-3C6D-4A14-8864-4D1ACA3878BE}" destId="{002CFFC2-9FEB-430E-9DCA-A196FC337F40}" srcOrd="0" destOrd="0" presId="urn:microsoft.com/office/officeart/2005/8/layout/venn2"/>
    <dgm:cxn modelId="{C1DBE6B5-E880-49AE-A2FE-6E8D909E2258}" type="presOf" srcId="{97E68EFD-55DB-4419-B87C-81133F4B2D1D}" destId="{002CFFC2-9FEB-430E-9DCA-A196FC337F40}" srcOrd="0" destOrd="0" presId="urn:microsoft.com/office/officeart/2005/8/layout/venn2"/>
    <dgm:cxn modelId="{5E1B4B2F-4BCA-4242-BB91-88ACF161C76C}" type="presParOf" srcId="{9234D43C-3C6D-4A14-8864-4D1ACA3878BE}" destId="{E506D4CD-BBD4-4272-BA4A-7170D524D482}" srcOrd="1" destOrd="0" presId="urn:microsoft.com/office/officeart/2005/8/layout/venn2"/>
    <dgm:cxn modelId="{4A64266D-51CA-4242-A8FA-4CE517657C32}" type="presOf" srcId="{97E68EFD-55DB-4419-B87C-81133F4B2D1D}" destId="{E506D4CD-BBD4-4272-BA4A-7170D524D482}" srcOrd="1" destOrd="0" presId="urn:microsoft.com/office/officeart/2005/8/layout/venn2"/>
    <dgm:cxn modelId="{B53137ED-F8F2-486D-BF42-557FA04E1CE3}" type="presParOf" srcId="{AB5F4ED4-3BC6-470E-AE58-04D2D6BC890F}" destId="{4150A700-DD8F-4251-B972-13758B567887}" srcOrd="2" destOrd="0" presId="urn:microsoft.com/office/officeart/2005/8/layout/venn2"/>
    <dgm:cxn modelId="{85948E6E-001D-4E00-B14A-6623B6E78FB0}" type="presParOf" srcId="{4150A700-DD8F-4251-B972-13758B567887}" destId="{D2D5E8AC-DD42-4924-A219-A869A7C4F2A1}" srcOrd="0" destOrd="0" presId="urn:microsoft.com/office/officeart/2005/8/layout/venn2"/>
    <dgm:cxn modelId="{EA37F796-A765-429E-8387-68E0796476AD}" type="presOf" srcId="{1AC92FB8-5C70-43CD-899D-BD325E2694E6}" destId="{D2D5E8AC-DD42-4924-A219-A869A7C4F2A1}" srcOrd="0" destOrd="0" presId="urn:microsoft.com/office/officeart/2005/8/layout/venn2"/>
    <dgm:cxn modelId="{2693DC87-8453-40A8-BB88-442983E72DAF}" type="presParOf" srcId="{4150A700-DD8F-4251-B972-13758B567887}" destId="{FF962EC6-D1EE-4253-941D-D1E670EF081F}" srcOrd="1" destOrd="0" presId="urn:microsoft.com/office/officeart/2005/8/layout/venn2"/>
    <dgm:cxn modelId="{DE8E0313-D704-4F69-BDFC-A422FB24B0B9}" type="presOf" srcId="{1AC92FB8-5C70-43CD-899D-BD325E2694E6}" destId="{FF962EC6-D1EE-4253-941D-D1E670EF081F}" srcOrd="1" destOrd="0" presId="urn:microsoft.com/office/officeart/2005/8/layout/venn2"/>
    <dgm:cxn modelId="{043DFDE7-0F76-4B3C-AFF1-0D269164D12F}" type="presParOf" srcId="{AB5F4ED4-3BC6-470E-AE58-04D2D6BC890F}" destId="{57BAFD34-FC70-4E79-B62E-3EE478F6AD36}" srcOrd="3" destOrd="0" presId="urn:microsoft.com/office/officeart/2005/8/layout/venn2"/>
    <dgm:cxn modelId="{F00B13D9-94FA-475B-85D2-971FAA730CE4}" type="presParOf" srcId="{57BAFD34-FC70-4E79-B62E-3EE478F6AD36}" destId="{AE510056-7060-4D46-9B8D-86CF2CDB2C98}" srcOrd="0" destOrd="0" presId="urn:microsoft.com/office/officeart/2005/8/layout/venn2"/>
    <dgm:cxn modelId="{55C02580-8739-4EFC-A0B2-A519C6EFBEAE}" type="presOf" srcId="{FEE0EDBE-CF12-4BA4-B6C2-211FC4622923}" destId="{AE510056-7060-4D46-9B8D-86CF2CDB2C98}" srcOrd="0" destOrd="0" presId="urn:microsoft.com/office/officeart/2005/8/layout/venn2"/>
    <dgm:cxn modelId="{B6D83964-C020-4F87-B84C-B1D53D6BD313}" type="presParOf" srcId="{57BAFD34-FC70-4E79-B62E-3EE478F6AD36}" destId="{4522D52E-0C9C-4A66-B08E-662BCC09DA36}" srcOrd="1" destOrd="0" presId="urn:microsoft.com/office/officeart/2005/8/layout/venn2"/>
    <dgm:cxn modelId="{9C2104FF-D03D-45B1-B4EB-367AF99D5258}" type="presOf" srcId="{FEE0EDBE-CF12-4BA4-B6C2-211FC4622923}" destId="{4522D52E-0C9C-4A66-B08E-662BCC09DA36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3" minVer="http://schemas.openxmlformats.org/drawingml/2006/main"/>
    </a:ext>
  </dgm:extLst>
</dgm:dataModel>
</file>

<file path=ppt/diagrams/data5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C8EB431E-EAB5-4C1A-B141-2760F9E14FA4}" type="doc">
      <dgm:prSet loTypeId="urn:microsoft.com/office/officeart/2005/8/layout/hList6" loCatId="list" qsTypeId="urn:microsoft.com/office/officeart/2005/8/quickstyle/3d4" qsCatId="3D" csTypeId="urn:microsoft.com/office/officeart/2005/8/colors/colorful2" csCatId="colorful" phldr="1"/>
      <dgm:spPr/>
      <dgm:t>
        <a:bodyPr/>
        <a:lstStyle>
          <a:defPPr/>
        </a:lstStyle>
        <a:p>
          <a:pPr/>
          <a:endParaRPr lang="ru-RU"/>
        </a:p>
      </dgm:t>
    </dgm:pt>
    <dgm:pt modelId="{1B6C752B-B4DF-4171-9121-05A59B3D88B1}" type="parTrans" cxnId="{A54C95D3-83DF-4AD7-9604-476B95F44B49}">
      <dgm:prSet/>
      <dgm:spPr/>
      <dgm:t>
        <a:bodyPr/>
        <a:lstStyle>
          <a:defPPr/>
        </a:lstStyle>
        <a:p>
          <a:pPr/>
          <a:endParaRPr lang="ru-RU"/>
        </a:p>
      </dgm:t>
    </dgm:pt>
    <dgm:pt modelId="{1A8EEB20-FC56-493B-A3CE-9409E5F8153A}">
      <dgm:prSet phldrT="[Текст]" custT="1"/>
      <dgm:spPr/>
      <dgm:t>
        <a:bodyPr/>
        <a:lstStyle>
          <a:defPPr/>
        </a:lstStyle>
        <a:p>
          <a:pPr/>
          <a:r>
            <a:rPr lang="ru-RU" sz="2800" b="1" smtClean="0">
              <a:solidFill>
                <a:schemeClr val="accent5"/>
              </a:solidFill>
            </a:rPr>
            <a:t>Урок -  диспут</a:t>
          </a:r>
          <a:endParaRPr lang="ru-RU" sz="2800" b="1">
            <a:solidFill>
              <a:schemeClr val="accent5"/>
            </a:solidFill>
          </a:endParaRPr>
        </a:p>
      </dgm:t>
    </dgm:pt>
    <dgm:pt modelId="{B8DE8AAA-1403-4875-9104-62F6E1AFC421}" type="parTrans" cxnId="{6DB9C2A5-9380-4B59-9D0C-3F3560F76F69}">
      <dgm:prSet/>
      <dgm:spPr/>
      <dgm:t>
        <a:bodyPr/>
        <a:lstStyle>
          <a:defPPr/>
        </a:lstStyle>
        <a:p>
          <a:pPr/>
          <a:endParaRPr lang="ru-RU"/>
        </a:p>
      </dgm:t>
    </dgm:pt>
    <dgm:pt modelId="{424B01B7-92AE-4D93-9CBE-C489F08A517D}">
      <dgm:prSet phldrT="[Текст]" custT="1"/>
      <dgm:spPr/>
      <dgm:t>
        <a:bodyPr/>
        <a:lstStyle>
          <a:defPPr/>
        </a:lstStyle>
        <a:p>
          <a:pPr/>
          <a:r>
            <a:rPr lang="ru-RU" sz="2400" smtClean="0"/>
            <a:t>Учит мыслить</a:t>
          </a:r>
          <a:endParaRPr lang="ru-RU" sz="2400"/>
        </a:p>
      </dgm:t>
    </dgm:pt>
    <dgm:pt modelId="{7A7ABBA7-2B03-4930-9E4F-0106D0FE5D99}" type="sibTrans" cxnId="{6DB9C2A5-9380-4B59-9D0C-3F3560F76F69}">
      <dgm:prSet/>
      <dgm:spPr/>
      <dgm:t>
        <a:bodyPr/>
        <a:lstStyle>
          <a:defPPr/>
        </a:lstStyle>
        <a:p>
          <a:pPr/>
          <a:endParaRPr lang="ru-RU"/>
        </a:p>
      </dgm:t>
    </dgm:pt>
    <dgm:pt modelId="{52F58CFF-2A97-4A62-BB4E-6810CB9F09C3}" type="parTrans" cxnId="{CB01B2F3-18F0-432D-BA51-F93FE81236C5}">
      <dgm:prSet/>
      <dgm:spPr/>
      <dgm:t>
        <a:bodyPr/>
        <a:lstStyle>
          <a:defPPr/>
        </a:lstStyle>
        <a:p>
          <a:pPr/>
          <a:endParaRPr lang="ru-RU"/>
        </a:p>
      </dgm:t>
    </dgm:pt>
    <dgm:pt modelId="{A9D8C98F-F186-4D55-88E8-E44BDE39E906}">
      <dgm:prSet phldrT="[Текст]" custT="1"/>
      <dgm:spPr/>
      <dgm:t>
        <a:bodyPr/>
        <a:lstStyle>
          <a:defPPr/>
        </a:lstStyle>
        <a:p>
          <a:pPr/>
          <a:r>
            <a:rPr lang="ru-RU" sz="2400" smtClean="0"/>
            <a:t>Творчески осваивать материал</a:t>
          </a:r>
          <a:endParaRPr lang="ru-RU" sz="2400"/>
        </a:p>
      </dgm:t>
    </dgm:pt>
    <dgm:pt modelId="{3281CBD7-F4F5-476C-86B3-36EB530B377B}" type="sibTrans" cxnId="{CB01B2F3-18F0-432D-BA51-F93FE81236C5}">
      <dgm:prSet/>
      <dgm:spPr/>
      <dgm:t>
        <a:bodyPr/>
        <a:lstStyle>
          <a:defPPr/>
        </a:lstStyle>
        <a:p>
          <a:pPr/>
          <a:endParaRPr lang="ru-RU"/>
        </a:p>
      </dgm:t>
    </dgm:pt>
    <dgm:pt modelId="{DB82E778-3C90-4A12-A3F8-6C5C97F2304E}" type="sibTrans" cxnId="{A54C95D3-83DF-4AD7-9604-476B95F44B49}">
      <dgm:prSet/>
      <dgm:spPr/>
      <dgm:t>
        <a:bodyPr/>
        <a:lstStyle>
          <a:defPPr/>
        </a:lstStyle>
        <a:p>
          <a:pPr/>
          <a:endParaRPr lang="ru-RU"/>
        </a:p>
      </dgm:t>
    </dgm:pt>
    <dgm:pt modelId="{C0DE551A-DA95-4E3E-9A37-CC8262B0B205}" type="parTrans" cxnId="{247CF8D7-5192-4233-A583-25860234793A}">
      <dgm:prSet/>
      <dgm:spPr/>
      <dgm:t>
        <a:bodyPr/>
        <a:lstStyle>
          <a:defPPr/>
        </a:lstStyle>
        <a:p>
          <a:pPr/>
          <a:endParaRPr lang="ru-RU"/>
        </a:p>
      </dgm:t>
    </dgm:pt>
    <dgm:pt modelId="{0B909139-90D5-4D72-8F8B-6BA5B1C13ADB}">
      <dgm:prSet phldrT="[Текст]" custT="1"/>
      <dgm:spPr/>
      <dgm:t>
        <a:bodyPr/>
        <a:lstStyle>
          <a:defPPr/>
        </a:lstStyle>
        <a:p>
          <a:pPr/>
          <a:r>
            <a:rPr lang="ru-RU" sz="2800" b="1" smtClean="0">
              <a:solidFill>
                <a:schemeClr val="accent4">
                  <a:lumMod val="75000"/>
                </a:schemeClr>
              </a:solidFill>
            </a:rPr>
            <a:t>Урок - дискуссия</a:t>
          </a:r>
          <a:endParaRPr lang="ru-RU" sz="2800" b="1">
            <a:solidFill>
              <a:schemeClr val="accent4">
                <a:lumMod val="75000"/>
              </a:schemeClr>
            </a:solidFill>
          </a:endParaRPr>
        </a:p>
      </dgm:t>
    </dgm:pt>
    <dgm:pt modelId="{FCC50CE7-A115-4343-A077-142674993463}" type="parTrans" cxnId="{1C5D5D5B-C3DD-4DEB-ADCF-84ABF33127DC}">
      <dgm:prSet/>
      <dgm:spPr/>
      <dgm:t>
        <a:bodyPr/>
        <a:lstStyle>
          <a:defPPr/>
        </a:lstStyle>
        <a:p>
          <a:pPr/>
          <a:endParaRPr lang="ru-RU"/>
        </a:p>
      </dgm:t>
    </dgm:pt>
    <dgm:pt modelId="{08783744-7C18-40A2-8DE2-EA0CBCD2B3CE}">
      <dgm:prSet phldrT="[Текст]" custT="1"/>
      <dgm:spPr/>
      <dgm:t>
        <a:bodyPr/>
        <a:lstStyle>
          <a:defPPr/>
        </a:lstStyle>
        <a:p>
          <a:pPr/>
          <a:r>
            <a:rPr lang="ru-RU" sz="2200" smtClean="0"/>
            <a:t>Важнейшая форма коммуникации</a:t>
          </a:r>
          <a:endParaRPr lang="ru-RU" sz="2200"/>
        </a:p>
      </dgm:t>
    </dgm:pt>
    <dgm:pt modelId="{DE9F0B7F-163D-496B-BDB0-498C24D0932C}" type="sibTrans" cxnId="{1C5D5D5B-C3DD-4DEB-ADCF-84ABF33127DC}">
      <dgm:prSet/>
      <dgm:spPr/>
      <dgm:t>
        <a:bodyPr/>
        <a:lstStyle>
          <a:defPPr/>
        </a:lstStyle>
        <a:p>
          <a:pPr/>
          <a:endParaRPr lang="ru-RU"/>
        </a:p>
      </dgm:t>
    </dgm:pt>
    <dgm:pt modelId="{9BE46FFF-E196-433D-A641-91CEC54BAF35}" type="parTrans" cxnId="{5A06C50F-7DBE-4CE8-95DE-0A8391281972}">
      <dgm:prSet/>
      <dgm:spPr/>
      <dgm:t>
        <a:bodyPr/>
        <a:lstStyle>
          <a:defPPr/>
        </a:lstStyle>
        <a:p>
          <a:pPr/>
          <a:endParaRPr lang="ru-RU"/>
        </a:p>
      </dgm:t>
    </dgm:pt>
    <dgm:pt modelId="{5FF758A5-47AD-4A1E-BCC3-3C873835B30B}">
      <dgm:prSet phldrT="[Текст]" custT="1"/>
      <dgm:spPr/>
      <dgm:t>
        <a:bodyPr/>
        <a:lstStyle>
          <a:defPPr/>
        </a:lstStyle>
        <a:p>
          <a:pPr/>
          <a:r>
            <a:rPr lang="ru-RU" sz="2200" smtClean="0"/>
            <a:t>Позволяет достичь взаимопонимания</a:t>
          </a:r>
          <a:endParaRPr lang="ru-RU" sz="2200"/>
        </a:p>
      </dgm:t>
    </dgm:pt>
    <dgm:pt modelId="{904ED91B-CAFC-4B47-A39D-6677EEE4C3E9}" type="sibTrans" cxnId="{5A06C50F-7DBE-4CE8-95DE-0A8391281972}">
      <dgm:prSet/>
      <dgm:spPr/>
      <dgm:t>
        <a:bodyPr/>
        <a:lstStyle>
          <a:defPPr/>
        </a:lstStyle>
        <a:p>
          <a:pPr/>
          <a:endParaRPr lang="ru-RU"/>
        </a:p>
      </dgm:t>
    </dgm:pt>
    <dgm:pt modelId="{A438B151-4E80-4EA4-A1A1-B5C9F2323A13}" type="sibTrans" cxnId="{247CF8D7-5192-4233-A583-25860234793A}">
      <dgm:prSet/>
      <dgm:spPr/>
      <dgm:t>
        <a:bodyPr/>
        <a:lstStyle>
          <a:defPPr/>
        </a:lstStyle>
        <a:p>
          <a:pPr/>
          <a:endParaRPr lang="ru-RU"/>
        </a:p>
      </dgm:t>
    </dgm:pt>
    <dgm:pt modelId="{551DD2F2-FCA8-4D24-B538-0A2D90B64F1F}" type="parTrans" cxnId="{4CC889BA-39DE-4D61-995F-DD46DD403765}">
      <dgm:prSet/>
      <dgm:spPr/>
      <dgm:t>
        <a:bodyPr/>
        <a:lstStyle>
          <a:defPPr/>
        </a:lstStyle>
        <a:p>
          <a:pPr/>
          <a:endParaRPr lang="ru-RU"/>
        </a:p>
      </dgm:t>
    </dgm:pt>
    <dgm:pt modelId="{D82EAFBC-3B67-4281-9FEF-CC09601976E9}">
      <dgm:prSet phldrT="[Текст]" custT="1"/>
      <dgm:spPr/>
      <dgm:t>
        <a:bodyPr/>
        <a:lstStyle>
          <a:defPPr/>
        </a:lstStyle>
        <a:p>
          <a:pPr/>
          <a:r>
            <a:rPr lang="ru-RU" sz="2400" b="1" smtClean="0">
              <a:solidFill>
                <a:schemeClr val="accent2">
                  <a:lumMod val="50000"/>
                </a:schemeClr>
              </a:solidFill>
            </a:rPr>
            <a:t>Эвристическая беседа</a:t>
          </a:r>
          <a:endParaRPr lang="ru-RU" sz="2400" b="1">
            <a:solidFill>
              <a:schemeClr val="accent2">
                <a:lumMod val="50000"/>
              </a:schemeClr>
            </a:solidFill>
          </a:endParaRPr>
        </a:p>
      </dgm:t>
    </dgm:pt>
    <dgm:pt modelId="{F3BD6F27-D1E8-4DE9-B8BE-792A6FE1C280}" type="parTrans" cxnId="{54916687-6447-484D-AD57-42C084B09466}">
      <dgm:prSet/>
      <dgm:spPr/>
      <dgm:t>
        <a:bodyPr/>
        <a:lstStyle>
          <a:defPPr/>
        </a:lstStyle>
        <a:p>
          <a:pPr/>
          <a:endParaRPr lang="ru-RU"/>
        </a:p>
      </dgm:t>
    </dgm:pt>
    <dgm:pt modelId="{6D68E98A-0662-49D0-A6B5-C1DE94170CC3}">
      <dgm:prSet phldrT="[Текст]" custT="1"/>
      <dgm:spPr/>
      <dgm:t>
        <a:bodyPr/>
        <a:lstStyle>
          <a:defPPr/>
        </a:lstStyle>
        <a:p>
          <a:pPr/>
          <a:r>
            <a:rPr lang="ru-RU" sz="2300" smtClean="0"/>
            <a:t>Активизирует познавательную активность</a:t>
          </a:r>
          <a:endParaRPr lang="ru-RU" sz="2300"/>
        </a:p>
      </dgm:t>
    </dgm:pt>
    <dgm:pt modelId="{A0453264-A21A-4085-A313-44DA1B17EEC4}" type="sibTrans" cxnId="{54916687-6447-484D-AD57-42C084B09466}">
      <dgm:prSet/>
      <dgm:spPr/>
      <dgm:t>
        <a:bodyPr/>
        <a:lstStyle>
          <a:defPPr/>
        </a:lstStyle>
        <a:p>
          <a:pPr/>
          <a:endParaRPr lang="ru-RU"/>
        </a:p>
      </dgm:t>
    </dgm:pt>
    <dgm:pt modelId="{2B0A9AEB-47A6-436C-8E37-6D9DF05375FD}" type="parTrans" cxnId="{12286FA7-6719-42F1-8629-4F32D9D469A7}">
      <dgm:prSet/>
      <dgm:spPr/>
      <dgm:t>
        <a:bodyPr/>
        <a:lstStyle>
          <a:defPPr/>
        </a:lstStyle>
        <a:p>
          <a:pPr/>
          <a:endParaRPr lang="ru-RU"/>
        </a:p>
      </dgm:t>
    </dgm:pt>
    <dgm:pt modelId="{14CF6C32-E1CE-4F8A-8329-2CE7F3EBC578}">
      <dgm:prSet phldrT="[Текст]" custT="1"/>
      <dgm:spPr/>
      <dgm:t>
        <a:bodyPr/>
        <a:lstStyle>
          <a:defPPr/>
        </a:lstStyle>
        <a:p>
          <a:pPr/>
          <a:r>
            <a:rPr lang="ru-RU" sz="2300" smtClean="0"/>
            <a:t>Обучение приемам познавательного общения</a:t>
          </a:r>
          <a:endParaRPr lang="ru-RU" sz="2300"/>
        </a:p>
      </dgm:t>
    </dgm:pt>
    <dgm:pt modelId="{AFDF5F6D-8E28-4E06-94DA-375B9BB0CAD5}" type="sibTrans" cxnId="{12286FA7-6719-42F1-8629-4F32D9D469A7}">
      <dgm:prSet/>
      <dgm:spPr/>
      <dgm:t>
        <a:bodyPr/>
        <a:lstStyle>
          <a:defPPr/>
        </a:lstStyle>
        <a:p>
          <a:pPr/>
          <a:endParaRPr lang="ru-RU"/>
        </a:p>
      </dgm:t>
    </dgm:pt>
    <dgm:pt modelId="{F3E6261F-B81E-4418-8899-13052E3F7B9C}" type="sibTrans" cxnId="{4CC889BA-39DE-4D61-995F-DD46DD403765}">
      <dgm:prSet/>
      <dgm:spPr/>
      <dgm:t>
        <a:bodyPr/>
        <a:lstStyle>
          <a:defPPr/>
        </a:lstStyle>
        <a:p>
          <a:pPr/>
          <a:endParaRPr lang="ru-RU"/>
        </a:p>
      </dgm:t>
    </dgm:pt>
    <dgm:pt modelId="{1396DFB1-313F-4E70-90BA-CD95E27BDB77}" type="pres">
      <dgm:prSet presAssocID="{C8EB431E-EAB5-4C1A-B141-2760F9E14FA4}" presName="Name0">
        <dgm:presLayoutVars>
          <dgm:dir val="rev"/>
          <dgm:resizeHandles val="exact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6DC78E04-22AC-4114-9EEF-55A720DF4DD1}" type="pres">
      <dgm:prSet presAssocID="{1A8EEB20-FC56-493B-A3CE-9409E5F8153A}" presName="node" presStyleLbl="node1" presStyleCnt="3" custScaleX="130283" custLinFactNeighborX="76061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AFC86E52-8FCF-42F6-A019-4F950B3D640D}" type="pres">
      <dgm:prSet presAssocID="{DB82E778-3C90-4A12-A3F8-6C5C97F2304E}" presName="sibTrans"/>
      <dgm:spPr/>
      <dgm:t>
        <a:bodyPr/>
        <a:lstStyle>
          <a:defPPr/>
        </a:lstStyle>
        <a:p>
          <a:pPr/>
        </a:p>
      </dgm:t>
    </dgm:pt>
    <dgm:pt modelId="{DD1CC567-C068-4838-BF3F-20949A9155EE}" type="pres">
      <dgm:prSet presAssocID="{0B909139-90D5-4D72-8F8B-6BA5B1C13ADB}" presName="node" presStyleLbl="node1" presStyleIdx="1" presStyleCnt="3" custScaleX="170342" custLinFactNeighborX="48185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34CC2DAA-6522-4D7D-8083-8954CC69A2FC}" type="pres">
      <dgm:prSet presAssocID="{A438B151-4E80-4EA4-A1A1-B5C9F2323A13}" presName="sibTrans"/>
      <dgm:spPr/>
      <dgm:t>
        <a:bodyPr/>
        <a:lstStyle>
          <a:defPPr/>
        </a:lstStyle>
        <a:p>
          <a:pPr/>
        </a:p>
      </dgm:t>
    </dgm:pt>
    <dgm:pt modelId="{45D98344-5330-445B-8F02-92E9CDDD1512}" type="pres">
      <dgm:prSet presAssocID="{D82EAFBC-3B67-4281-9FEF-CC09601976E9}" presName="node" presStyleLbl="node1" presStyleIdx="2" presStyleCnt="3" custScaleX="160365" custLinFactNeighborX="21026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</dgm:ptLst>
  <dgm:cxnLst>
    <dgm:cxn modelId="{A54C95D3-83DF-4AD7-9604-476B95F44B49}" srcId="{C8EB431E-EAB5-4C1A-B141-2760F9E14FA4}" destId="{1A8EEB20-FC56-493B-A3CE-9409E5F8153A}" srcOrd="0" destOrd="0" parTransId="{1B6C752B-B4DF-4171-9121-05A59B3D88B1}" sibTransId="{DB82E778-3C90-4A12-A3F8-6C5C97F2304E}"/>
    <dgm:cxn modelId="{6DB9C2A5-9380-4B59-9D0C-3F3560F76F69}" srcId="{1A8EEB20-FC56-493B-A3CE-9409E5F8153A}" destId="{424B01B7-92AE-4D93-9CBE-C489F08A517D}" srcOrd="0" destOrd="0" parTransId="{B8DE8AAA-1403-4875-9104-62F6E1AFC421}" sibTransId="{7A7ABBA7-2B03-4930-9E4F-0106D0FE5D99}"/>
    <dgm:cxn modelId="{CB01B2F3-18F0-432D-BA51-F93FE81236C5}" srcId="{1A8EEB20-FC56-493B-A3CE-9409E5F8153A}" destId="{A9D8C98F-F186-4D55-88E8-E44BDE39E906}" srcOrd="1" destOrd="0" parTransId="{52F58CFF-2A97-4A62-BB4E-6810CB9F09C3}" sibTransId="{3281CBD7-F4F5-476C-86B3-36EB530B377B}"/>
    <dgm:cxn modelId="{247CF8D7-5192-4233-A583-25860234793A}" srcId="{C8EB431E-EAB5-4C1A-B141-2760F9E14FA4}" destId="{0B909139-90D5-4D72-8F8B-6BA5B1C13ADB}" srcOrd="1" destOrd="0" parTransId="{C0DE551A-DA95-4E3E-9A37-CC8262B0B205}" sibTransId="{A438B151-4E80-4EA4-A1A1-B5C9F2323A13}"/>
    <dgm:cxn modelId="{1C5D5D5B-C3DD-4DEB-ADCF-84ABF33127DC}" srcId="{0B909139-90D5-4D72-8F8B-6BA5B1C13ADB}" destId="{08783744-7C18-40A2-8DE2-EA0CBCD2B3CE}" srcOrd="0" destOrd="0" parTransId="{FCC50CE7-A115-4343-A077-142674993463}" sibTransId="{DE9F0B7F-163D-496B-BDB0-498C24D0932C}"/>
    <dgm:cxn modelId="{5A06C50F-7DBE-4CE8-95DE-0A8391281972}" srcId="{0B909139-90D5-4D72-8F8B-6BA5B1C13ADB}" destId="{5FF758A5-47AD-4A1E-BCC3-3C873835B30B}" srcOrd="1" destOrd="0" parTransId="{9BE46FFF-E196-433D-A641-91CEC54BAF35}" sibTransId="{904ED91B-CAFC-4B47-A39D-6677EEE4C3E9}"/>
    <dgm:cxn modelId="{4CC889BA-39DE-4D61-995F-DD46DD403765}" srcId="{C8EB431E-EAB5-4C1A-B141-2760F9E14FA4}" destId="{D82EAFBC-3B67-4281-9FEF-CC09601976E9}" srcOrd="2" destOrd="0" parTransId="{551DD2F2-FCA8-4D24-B538-0A2D90B64F1F}" sibTransId="{F3E6261F-B81E-4418-8899-13052E3F7B9C}"/>
    <dgm:cxn modelId="{54916687-6447-484D-AD57-42C084B09466}" srcId="{D82EAFBC-3B67-4281-9FEF-CC09601976E9}" destId="{6D68E98A-0662-49D0-A6B5-C1DE94170CC3}" srcOrd="0" destOrd="0" parTransId="{F3BD6F27-D1E8-4DE9-B8BE-792A6FE1C280}" sibTransId="{A0453264-A21A-4085-A313-44DA1B17EEC4}"/>
    <dgm:cxn modelId="{12286FA7-6719-42F1-8629-4F32D9D469A7}" srcId="{D82EAFBC-3B67-4281-9FEF-CC09601976E9}" destId="{14CF6C32-E1CE-4F8A-8329-2CE7F3EBC578}" srcOrd="1" destOrd="0" parTransId="{2B0A9AEB-47A6-436C-8E37-6D9DF05375FD}" sibTransId="{AFDF5F6D-8E28-4E06-94DA-375B9BB0CAD5}"/>
    <dgm:cxn modelId="{84A67EFE-9FCE-41A1-9899-B92485AB8D09}" type="presOf" srcId="{C8EB431E-EAB5-4C1A-B141-2760F9E14FA4}" destId="{1396DFB1-313F-4E70-90BA-CD95E27BDB77}" srcOrd="0" destOrd="0" presId="urn:microsoft.com/office/officeart/2005/8/layout/hList6"/>
    <dgm:cxn modelId="{29341080-0254-491A-A732-31CAE71E5DB5}" type="presParOf" srcId="{1396DFB1-313F-4E70-90BA-CD95E27BDB77}" destId="{6DC78E04-22AC-4114-9EEF-55A720DF4DD1}" srcOrd="0" destOrd="0" presId="urn:microsoft.com/office/officeart/2005/8/layout/hList6"/>
    <dgm:cxn modelId="{8A5CBF9F-00ED-4576-855B-EAB2E67D707B}" type="presOf" srcId="{1A8EEB20-FC56-493B-A3CE-9409E5F8153A}" destId="{6DC78E04-22AC-4114-9EEF-55A720DF4DD1}" srcOrd="0" destOrd="0" presId="urn:microsoft.com/office/officeart/2005/8/layout/hList6"/>
    <dgm:cxn modelId="{5D4007C0-1942-41B1-8371-1C3D2B39835F}" type="presOf" srcId="{424B01B7-92AE-4D93-9CBE-C489F08A517D}" destId="{6DC78E04-22AC-4114-9EEF-55A720DF4DD1}" srcOrd="0" destOrd="1" presId="urn:microsoft.com/office/officeart/2005/8/layout/hList6"/>
    <dgm:cxn modelId="{B1D7BE5D-38D2-4945-A625-963CE593CB06}" type="presOf" srcId="{A9D8C98F-F186-4D55-88E8-E44BDE39E906}" destId="{6DC78E04-22AC-4114-9EEF-55A720DF4DD1}" srcOrd="0" destOrd="2" presId="urn:microsoft.com/office/officeart/2005/8/layout/hList6"/>
    <dgm:cxn modelId="{B31B259A-6D25-4C1C-81FC-8EE0469CC05B}" type="presParOf" srcId="{1396DFB1-313F-4E70-90BA-CD95E27BDB77}" destId="{AFC86E52-8FCF-42F6-A019-4F950B3D640D}" srcOrd="1" destOrd="0" presId="urn:microsoft.com/office/officeart/2005/8/layout/hList6"/>
    <dgm:cxn modelId="{A6818169-FD77-43AB-BA2E-8DB2F0B26D38}" type="presParOf" srcId="{1396DFB1-313F-4E70-90BA-CD95E27BDB77}" destId="{DD1CC567-C068-4838-BF3F-20949A9155EE}" srcOrd="2" destOrd="0" presId="urn:microsoft.com/office/officeart/2005/8/layout/hList6"/>
    <dgm:cxn modelId="{7A3BBF94-F813-41BC-8B21-DD59E0526311}" type="presOf" srcId="{0B909139-90D5-4D72-8F8B-6BA5B1C13ADB}" destId="{DD1CC567-C068-4838-BF3F-20949A9155EE}" srcOrd="0" destOrd="0" presId="urn:microsoft.com/office/officeart/2005/8/layout/hList6"/>
    <dgm:cxn modelId="{17C845F1-6106-4A4C-ACC7-FBF0523919D7}" type="presOf" srcId="{08783744-7C18-40A2-8DE2-EA0CBCD2B3CE}" destId="{DD1CC567-C068-4838-BF3F-20949A9155EE}" srcOrd="0" destOrd="1" presId="urn:microsoft.com/office/officeart/2005/8/layout/hList6"/>
    <dgm:cxn modelId="{B3B32094-1BE6-4300-9414-38D8DE2ABC1C}" type="presOf" srcId="{5FF758A5-47AD-4A1E-BCC3-3C873835B30B}" destId="{DD1CC567-C068-4838-BF3F-20949A9155EE}" srcOrd="0" destOrd="2" presId="urn:microsoft.com/office/officeart/2005/8/layout/hList6"/>
    <dgm:cxn modelId="{6FB7B8EF-686D-43BA-ABD5-89584ADB6203}" type="presParOf" srcId="{1396DFB1-313F-4E70-90BA-CD95E27BDB77}" destId="{34CC2DAA-6522-4D7D-8083-8954CC69A2FC}" srcOrd="3" destOrd="0" presId="urn:microsoft.com/office/officeart/2005/8/layout/hList6"/>
    <dgm:cxn modelId="{5988AF4F-0535-47C6-B3F3-899B26EDC39B}" type="presParOf" srcId="{1396DFB1-313F-4E70-90BA-CD95E27BDB77}" destId="{45D98344-5330-445B-8F02-92E9CDDD1512}" srcOrd="4" destOrd="0" presId="urn:microsoft.com/office/officeart/2005/8/layout/hList6"/>
    <dgm:cxn modelId="{A69ED95D-42D1-4263-B422-BD843189E60D}" type="presOf" srcId="{D82EAFBC-3B67-4281-9FEF-CC09601976E9}" destId="{45D98344-5330-445B-8F02-92E9CDDD1512}" srcOrd="0" destOrd="0" presId="urn:microsoft.com/office/officeart/2005/8/layout/hList6"/>
    <dgm:cxn modelId="{A778C4E6-39FE-4CED-8044-0E2479D97A2C}" type="presOf" srcId="{6D68E98A-0662-49D0-A6B5-C1DE94170CC3}" destId="{45D98344-5330-445B-8F02-92E9CDDD1512}" srcOrd="0" destOrd="1" presId="urn:microsoft.com/office/officeart/2005/8/layout/hList6"/>
    <dgm:cxn modelId="{CAF39528-62DF-4414-8273-2234BE5B84C2}" type="presOf" srcId="{14CF6C32-E1CE-4F8A-8329-2CE7F3EBC578}" destId="{45D98344-5330-445B-8F02-92E9CDDD1512}" srcOrd="0" destOrd="2" presId="urn:microsoft.com/office/officeart/2005/8/layout/hList6"/>
  </dgm:cxnLst>
  <dgm:bg>
    <a:blipFill>
      <a:blip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relId="rId3" minVer="http://schemas.openxmlformats.org/drawingml/2006/main"/>
    </a:ext>
  </dgm:extLst>
</dgm:dataModel>
</file>

<file path=ppt/diagrams/data6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F15F0293-10D8-45E7-ACC4-3006C92063D5}" type="doc">
      <dgm:prSet loTypeId="urn:microsoft.com/office/officeart/2005/8/layout/funnel1" loCatId="relationship" qsTypeId="urn:microsoft.com/office/officeart/2005/8/quickstyle/simple1" qsCatId="simple" csTypeId="urn:microsoft.com/office/officeart/2005/8/colors/colorful1#2" csCatId="colorful" phldr="1"/>
      <dgm:spPr/>
      <dgm:t>
        <a:bodyPr/>
        <a:lstStyle>
          <a:defPPr/>
        </a:lstStyle>
        <a:p>
          <a:pPr/>
          <a:endParaRPr lang="ru-RU"/>
        </a:p>
      </dgm:t>
    </dgm:pt>
    <dgm:pt modelId="{D97C5F1F-2259-45A4-86EE-DB26CE69907A}" type="parTrans" cxnId="{82AE94C6-492B-4915-AD23-6CFAF342C910}">
      <dgm:prSet/>
      <dgm:spPr/>
      <dgm:t>
        <a:bodyPr/>
        <a:lstStyle>
          <a:defPPr/>
        </a:lstStyle>
        <a:p>
          <a:pPr/>
          <a:endParaRPr lang="ru-RU"/>
        </a:p>
      </dgm:t>
    </dgm:pt>
    <dgm:pt modelId="{858B4791-7D01-4DE6-BD5E-239F7BCB59E9}">
      <dgm:prSet phldrT="[Текст]" custT="1"/>
      <dgm:spPr/>
      <dgm:t>
        <a:bodyPr/>
        <a:lstStyle>
          <a:defPPr/>
        </a:lstStyle>
        <a:p>
          <a:pPr algn="ctr"/>
          <a:r>
            <a:rPr lang="ru-RU" sz="1600" b="1" smtClean="0"/>
            <a:t>Основана на диалогическом общении</a:t>
          </a:r>
          <a:endParaRPr lang="ru-RU" sz="1600" b="1"/>
        </a:p>
      </dgm:t>
    </dgm:pt>
    <dgm:pt modelId="{F87665C1-DE9C-4612-AA6A-303AB7747B34}" type="sibTrans" cxnId="{82AE94C6-492B-4915-AD23-6CFAF342C910}">
      <dgm:prSet/>
      <dgm:spPr/>
      <dgm:t>
        <a:bodyPr/>
        <a:lstStyle>
          <a:defPPr/>
        </a:lstStyle>
        <a:p>
          <a:pPr/>
          <a:endParaRPr lang="ru-RU"/>
        </a:p>
      </dgm:t>
    </dgm:pt>
    <dgm:pt modelId="{767FA279-E5A1-47D5-9364-876711FBFB2B}" type="parTrans" cxnId="{C7FA030C-BCAD-42F2-9985-1D7EB1507E8B}">
      <dgm:prSet/>
      <dgm:spPr/>
      <dgm:t>
        <a:bodyPr/>
        <a:lstStyle>
          <a:defPPr/>
        </a:lstStyle>
        <a:p>
          <a:pPr/>
          <a:endParaRPr lang="ru-RU"/>
        </a:p>
      </dgm:t>
    </dgm:pt>
    <dgm:pt modelId="{92AA2FEF-13F6-475E-9DFE-E3749F5ED028}">
      <dgm:prSet phldrT="[Текст]"/>
      <dgm:spPr/>
      <dgm:t>
        <a:bodyPr/>
        <a:lstStyle>
          <a:defPPr/>
        </a:lstStyle>
        <a:p>
          <a:pPr/>
          <a:r>
            <a:rPr lang="ru-RU" b="1" smtClean="0"/>
            <a:t>Реализует принцип совместной деятельности</a:t>
          </a:r>
          <a:endParaRPr lang="ru-RU" b="1"/>
        </a:p>
      </dgm:t>
    </dgm:pt>
    <dgm:pt modelId="{161A105A-8CD2-4A02-9B4E-C97F201CDD8C}" type="sibTrans" cxnId="{C7FA030C-BCAD-42F2-9985-1D7EB1507E8B}">
      <dgm:prSet/>
      <dgm:spPr/>
      <dgm:t>
        <a:bodyPr/>
        <a:lstStyle>
          <a:defPPr/>
        </a:lstStyle>
        <a:p>
          <a:pPr/>
          <a:endParaRPr lang="ru-RU"/>
        </a:p>
      </dgm:t>
    </dgm:pt>
    <dgm:pt modelId="{AF1FB6E5-84AE-4B2C-968E-E02BF2857CDE}" type="parTrans" cxnId="{02D6CC98-79D2-40F1-8F59-2442D06EAF49}">
      <dgm:prSet/>
      <dgm:spPr/>
      <dgm:t>
        <a:bodyPr/>
        <a:lstStyle>
          <a:defPPr/>
        </a:lstStyle>
        <a:p>
          <a:pPr/>
          <a:endParaRPr lang="ru-RU"/>
        </a:p>
      </dgm:t>
    </dgm:pt>
    <dgm:pt modelId="{0ED5A2BB-114B-4605-82F9-307FD14E07E6}">
      <dgm:prSet phldrT="[Текст]" custT="1"/>
      <dgm:spPr/>
      <dgm:t>
        <a:bodyPr/>
        <a:lstStyle>
          <a:defPPr/>
        </a:lstStyle>
        <a:p>
          <a:pPr/>
          <a:r>
            <a:rPr lang="ru-RU" sz="2000" b="1" smtClean="0"/>
            <a:t>Деловая игра</a:t>
          </a:r>
          <a:endParaRPr lang="ru-RU" sz="2000" b="1"/>
        </a:p>
      </dgm:t>
    </dgm:pt>
    <dgm:pt modelId="{532124E7-A12F-4F1D-BE9D-6CE116009034}" type="sibTrans" cxnId="{02D6CC98-79D2-40F1-8F59-2442D06EAF49}">
      <dgm:prSet/>
      <dgm:spPr/>
      <dgm:t>
        <a:bodyPr/>
        <a:lstStyle>
          <a:defPPr/>
        </a:lstStyle>
        <a:p>
          <a:pPr/>
          <a:endParaRPr lang="ru-RU"/>
        </a:p>
      </dgm:t>
    </dgm:pt>
    <dgm:pt modelId="{90175882-F880-47EB-81BD-DA7977153EC2}" type="parTrans" cxnId="{20A5221B-537E-4EFD-A2FA-57BA38DEA391}">
      <dgm:prSet/>
      <dgm:spPr/>
      <dgm:t>
        <a:bodyPr/>
        <a:lstStyle>
          <a:defPPr/>
        </a:lstStyle>
        <a:p>
          <a:pPr/>
          <a:endParaRPr lang="ru-RU"/>
        </a:p>
      </dgm:t>
    </dgm:pt>
    <dgm:pt modelId="{CB96850B-11B3-4C46-A044-16235EAAB530}">
      <dgm:prSet phldrT="[Текст]"/>
      <dgm:spPr/>
      <dgm:t>
        <a:bodyPr/>
        <a:lstStyle>
          <a:defPPr/>
        </a:lstStyle>
        <a:p>
          <a:pPr/>
          <a:r>
            <a:rPr lang="ru-RU" b="1" smtClean="0"/>
            <a:t>Порождает творческую деятельность</a:t>
          </a:r>
          <a:endParaRPr lang="ru-RU" b="1"/>
        </a:p>
      </dgm:t>
    </dgm:pt>
    <dgm:pt modelId="{C8A58CF4-28BD-449B-8078-3606D2921DAF}" type="sibTrans" cxnId="{20A5221B-537E-4EFD-A2FA-57BA38DEA391}">
      <dgm:prSet/>
      <dgm:spPr/>
      <dgm:t>
        <a:bodyPr/>
        <a:lstStyle>
          <a:defPPr/>
        </a:lstStyle>
        <a:p>
          <a:pPr/>
          <a:endParaRPr lang="ru-RU"/>
        </a:p>
      </dgm:t>
    </dgm:pt>
    <dgm:pt modelId="{86A88790-4F1D-4CAE-A1E5-30383C1183B2}" type="pres">
      <dgm:prSet presAssocID="{F15F0293-10D8-45E7-ACC4-3006C92063D5}" presName="Name0">
        <dgm:presLayoutVars>
          <dgm:chMax val="4"/>
          <dgm:resizeHandles val="exact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B9684FBD-2DA2-4A6A-A13F-A538896C46E3}" type="pres">
      <dgm:prSet presAssocID="{F15F0293-10D8-45E7-ACC4-3006C92063D5}" presName="ellipse" presStyleLbl="trBgShp" presStyleCnt="1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cene3d>
          <a:camera prst="perspectiveFront">
            <a:rot lat="19086000" lon="19068000" rev="3108000"/>
          </a:camera>
          <a:lightRig rig="threePt" dir="t"/>
        </a:scene3d>
        <a:sp3d extrusionH="38100" prstMaterial="clear">
          <a:bevelT w="260350" h="50800" prst="softRound"/>
          <a:bevelB prst="softRound"/>
        </a:sp3d>
      </dgm:spPr>
      <dgm:t>
        <a:bodyPr/>
        <a:lstStyle>
          <a:defPPr/>
        </a:lstStyle>
        <a:p>
          <a:pPr/>
        </a:p>
      </dgm:t>
    </dgm:pt>
    <dgm:pt modelId="{96ACF946-C122-462C-AF8C-1F4A9BD047AE}" type="pres">
      <dgm:prSet presAssocID="{F15F0293-10D8-45E7-ACC4-3006C92063D5}" presName="arrow1" presStyleLbl="fgShp" presStyleCnt="1"/>
      <dgm:spPr/>
      <dgm:t>
        <a:bodyPr/>
        <a:lstStyle>
          <a:defPPr/>
        </a:lstStyle>
        <a:p>
          <a:pPr/>
        </a:p>
      </dgm:t>
    </dgm:pt>
    <dgm:pt modelId="{818F71A8-9DA0-4B42-84EE-728E921C6F9C}" type="pres">
      <dgm:prSet presAssocID="{F15F0293-10D8-45E7-ACC4-3006C92063D5}" presName="rectangle" presStyleLbl="revTx" presStyleCnt="1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2F8BD54B-EF9A-4F60-BB87-DD2BC07C9342}" type="pres">
      <dgm:prSet presAssocID="{92AA2FEF-13F6-475E-9DFE-E3749F5ED028}" presName="item1" presStyleLbl="node1" presStyleCnt="2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D7534D28-ABCC-4BFE-BD30-6E326C342EBC}" type="pres">
      <dgm:prSet presAssocID="{0ED5A2BB-114B-4605-82F9-307FD14E07E6}" presName="item2" presStyleLbl="node1" presStyleCnt="2" custScaleX="123280" custLinFactNeighborX="-12699" custLinFactNeighborY="-17037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3E1CBA89-C87E-4C5E-9F45-E01A22E21BD7}" type="pres">
      <dgm:prSet presAssocID="{CB96850B-11B3-4C46-A044-16235EAAB530}" presName="item3" presStyleLbl="node1" presStyleIdx="1" presStyleCnt="2" custScaleX="146349" custLinFactNeighborX="15132" custLinFactNeighborY="-1325">
        <dgm:presLayoutVars>
          <dgm:bulletEnabled val="1"/>
        </dgm:presLayoutVars>
      </dgm:prSet>
      <dgm:spPr/>
      <dgm:t>
        <a:bodyPr/>
        <a:lstStyle>
          <a:defPPr/>
        </a:lstStyle>
        <a:p>
          <a:pPr/>
          <a:endParaRPr lang="ru-RU"/>
        </a:p>
      </dgm:t>
    </dgm:pt>
    <dgm:pt modelId="{EAEBC93D-E9B8-46A3-B5FE-4A6C38FC41ED}" type="pres">
      <dgm:prSet presAssocID="{F15F0293-10D8-45E7-ACC4-3006C92063D5}" presName="funnel" presStyleLbl="trAlignAcc1" presStyleCnt="1" custScaleX="127891" custLinFactNeighborY="-893"/>
      <dgm:spPr/>
      <dgm:t>
        <a:bodyPr/>
        <a:lstStyle>
          <a:defPPr/>
        </a:lstStyle>
        <a:p>
          <a:pPr/>
        </a:p>
      </dgm:t>
    </dgm:pt>
  </dgm:ptLst>
  <dgm:cxnLst>
    <dgm:cxn modelId="{82AE94C6-492B-4915-AD23-6CFAF342C910}" srcId="{F15F0293-10D8-45E7-ACC4-3006C92063D5}" destId="{858B4791-7D01-4DE6-BD5E-239F7BCB59E9}" srcOrd="0" destOrd="0" parTransId="{D97C5F1F-2259-45A4-86EE-DB26CE69907A}" sibTransId="{F87665C1-DE9C-4612-AA6A-303AB7747B34}"/>
    <dgm:cxn modelId="{C7FA030C-BCAD-42F2-9985-1D7EB1507E8B}" srcId="{F15F0293-10D8-45E7-ACC4-3006C92063D5}" destId="{92AA2FEF-13F6-475E-9DFE-E3749F5ED028}" srcOrd="1" destOrd="0" parTransId="{767FA279-E5A1-47D5-9364-876711FBFB2B}" sibTransId="{161A105A-8CD2-4A02-9B4E-C97F201CDD8C}"/>
    <dgm:cxn modelId="{02D6CC98-79D2-40F1-8F59-2442D06EAF49}" srcId="{F15F0293-10D8-45E7-ACC4-3006C92063D5}" destId="{0ED5A2BB-114B-4605-82F9-307FD14E07E6}" srcOrd="2" destOrd="0" parTransId="{AF1FB6E5-84AE-4B2C-968E-E02BF2857CDE}" sibTransId="{532124E7-A12F-4F1D-BE9D-6CE116009034}"/>
    <dgm:cxn modelId="{20A5221B-537E-4EFD-A2FA-57BA38DEA391}" srcId="{F15F0293-10D8-45E7-ACC4-3006C92063D5}" destId="{CB96850B-11B3-4C46-A044-16235EAAB530}" srcOrd="3" destOrd="0" parTransId="{90175882-F880-47EB-81BD-DA7977153EC2}" sibTransId="{C8A58CF4-28BD-449B-8078-3606D2921DAF}"/>
    <dgm:cxn modelId="{92D7A6CB-63F7-4D69-BF8E-E95074416F62}" type="presOf" srcId="{F15F0293-10D8-45E7-ACC4-3006C92063D5}" destId="{86A88790-4F1D-4CAE-A1E5-30383C1183B2}" srcOrd="0" destOrd="0" presId="urn:microsoft.com/office/officeart/2005/8/layout/funnel1"/>
    <dgm:cxn modelId="{C425A70F-ED87-49DA-ACDE-F2DAB535F2B3}" type="presParOf" srcId="{86A88790-4F1D-4CAE-A1E5-30383C1183B2}" destId="{B9684FBD-2DA2-4A6A-A13F-A538896C46E3}" srcOrd="0" destOrd="0" presId="urn:microsoft.com/office/officeart/2005/8/layout/funnel1"/>
    <dgm:cxn modelId="{8BA23F8C-E95F-4048-807E-8DB08D79BCDD}" type="presParOf" srcId="{86A88790-4F1D-4CAE-A1E5-30383C1183B2}" destId="{96ACF946-C122-462C-AF8C-1F4A9BD047AE}" srcOrd="1" destOrd="0" presId="urn:microsoft.com/office/officeart/2005/8/layout/funnel1"/>
    <dgm:cxn modelId="{15B87E56-1DB9-499C-B67C-D45E4FBABE2A}" type="presParOf" srcId="{86A88790-4F1D-4CAE-A1E5-30383C1183B2}" destId="{818F71A8-9DA0-4B42-84EE-728E921C6F9C}" srcOrd="2" destOrd="0" presId="urn:microsoft.com/office/officeart/2005/8/layout/funnel1"/>
    <dgm:cxn modelId="{54E2B395-7CBD-4C54-8BA1-92EE25D01156}" type="presOf" srcId="{CB96850B-11B3-4C46-A044-16235EAAB530}" destId="{818F71A8-9DA0-4B42-84EE-728E921C6F9C}" srcOrd="0" destOrd="0" presId="urn:microsoft.com/office/officeart/2005/8/layout/funnel1"/>
    <dgm:cxn modelId="{AFA8A236-892C-4DC0-816B-48BAD8E1A483}" type="presParOf" srcId="{86A88790-4F1D-4CAE-A1E5-30383C1183B2}" destId="{2F8BD54B-EF9A-4F60-BB87-DD2BC07C9342}" srcOrd="3" destOrd="0" presId="urn:microsoft.com/office/officeart/2005/8/layout/funnel1"/>
    <dgm:cxn modelId="{3F7388B8-8D99-4031-A644-DD2982DA8F49}" type="presOf" srcId="{0ED5A2BB-114B-4605-82F9-307FD14E07E6}" destId="{2F8BD54B-EF9A-4F60-BB87-DD2BC07C9342}" srcOrd="0" destOrd="0" presId="urn:microsoft.com/office/officeart/2005/8/layout/funnel1"/>
    <dgm:cxn modelId="{5342C6C7-F2B8-4068-B05F-AF33C95C54B2}" type="presParOf" srcId="{86A88790-4F1D-4CAE-A1E5-30383C1183B2}" destId="{D7534D28-ABCC-4BFE-BD30-6E326C342EBC}" srcOrd="4" destOrd="0" presId="urn:microsoft.com/office/officeart/2005/8/layout/funnel1"/>
    <dgm:cxn modelId="{87B5ACB1-56E1-4040-9972-960C55519826}" type="presOf" srcId="{92AA2FEF-13F6-475E-9DFE-E3749F5ED028}" destId="{D7534D28-ABCC-4BFE-BD30-6E326C342EBC}" srcOrd="0" destOrd="0" presId="urn:microsoft.com/office/officeart/2005/8/layout/funnel1"/>
    <dgm:cxn modelId="{B9D938B6-9CAC-4521-A292-448ECF74BF17}" type="presParOf" srcId="{86A88790-4F1D-4CAE-A1E5-30383C1183B2}" destId="{3E1CBA89-C87E-4C5E-9F45-E01A22E21BD7}" srcOrd="5" destOrd="0" presId="urn:microsoft.com/office/officeart/2005/8/layout/funnel1"/>
    <dgm:cxn modelId="{7F20AE95-EC6F-44FB-83B8-F19B01D95E3F}" type="presOf" srcId="{858B4791-7D01-4DE6-BD5E-239F7BCB59E9}" destId="{3E1CBA89-C87E-4C5E-9F45-E01A22E21BD7}" srcOrd="0" destOrd="0" presId="urn:microsoft.com/office/officeart/2005/8/layout/funnel1"/>
    <dgm:cxn modelId="{403A658E-DD15-4B7C-B070-E07F98D805CC}" type="presParOf" srcId="{86A88790-4F1D-4CAE-A1E5-30383C1183B2}" destId="{EAEBC93D-E9B8-46A3-B5FE-4A6C38FC41ED}" srcOrd="6" destOrd="0" presId="urn:microsoft.com/office/officeart/2005/8/layout/funnel1"/>
  </dgm:cxnLst>
  <dgm:bg>
    <a:blipFill>
      <a:blip r:embed="rId1"/>
      <a:stretch>
        <a:fillRect/>
      </a:stretch>
    </a:blip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3" minVer="http://schemas.openxmlformats.org/drawingml/2006/main"/>
    </a:ext>
  </dgm:extLst>
</dgm:dataModel>
</file>

<file path=ppt/diagrams/drawing1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5" name=""/>
      <dsp:cNvGrpSpPr/>
    </dsp:nvGrpSpPr>
    <dsp:grpSpPr/>
    <dsp:sp modelId="{C945C85D-53F0-481C-AC8B-A005725EEA31}">
      <dsp:nvSpPr>
        <dsp:cNvPr id="6" name=""/>
        <dsp:cNvSpPr/>
      </dsp:nvSpPr>
      <dsp:spPr>
        <a:xfrm>
          <a:off x="2152639" y="1463357"/>
          <a:ext cx="3645557" cy="364555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>
          <a:defPPr/>
        </a:lstStyle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/>
            <a:t>Развитие коммуникации на уроке</a:t>
          </a:r>
          <a:endParaRPr lang="ru-RU" sz="1800" kern="1200"/>
        </a:p>
      </dsp:txBody>
      <dsp:txXfrm>
        <a:off x="2686518" y="1997236"/>
        <a:ext cx="2577798" cy="2577798"/>
      </dsp:txXfrm>
    </dsp:sp>
    <dsp:sp modelId="{AE4EC62A-B53F-4374-B1F9-3F62F4A2C035}">
      <dsp:nvSpPr>
        <dsp:cNvPr id="7" name=""/>
        <dsp:cNvSpPr/>
      </dsp:nvSpPr>
      <dsp:spPr>
        <a:xfrm>
          <a:off x="3064028" y="650"/>
          <a:ext cx="1822778" cy="182277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>
          <a:defPPr/>
        </a:lstStyle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1. Отвечать, задавать вопросы по проблеме</a:t>
          </a:r>
          <a:endParaRPr lang="ru-RU" sz="1400" b="1" kern="1200"/>
        </a:p>
      </dsp:txBody>
      <dsp:txXfrm>
        <a:off x="3330968" y="267590"/>
        <a:ext cx="1288899" cy="1288899"/>
      </dsp:txXfrm>
    </dsp:sp>
    <dsp:sp modelId="{4B3C9923-A3F3-4C25-9B8D-AA546433E479}">
      <dsp:nvSpPr>
        <dsp:cNvPr id="8" name=""/>
        <dsp:cNvSpPr/>
      </dsp:nvSpPr>
      <dsp:spPr>
        <a:xfrm>
          <a:off x="5112913" y="2109623"/>
          <a:ext cx="2473200" cy="2353024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>
          <a:defPPr/>
        </a:lstStyle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2. Комментировать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вопросы и ответы</a:t>
          </a:r>
          <a:endParaRPr lang="ru-RU" sz="1400" b="1" kern="1200"/>
        </a:p>
      </dsp:txBody>
      <dsp:txXfrm>
        <a:off x="5475105" y="2454215"/>
        <a:ext cx="1748817" cy="1663839"/>
      </dsp:txXfrm>
    </dsp:sp>
    <dsp:sp modelId="{E8F8CF77-3833-492F-8F2A-5E0D2C15871D}">
      <dsp:nvSpPr>
        <dsp:cNvPr id="9" name=""/>
        <dsp:cNvSpPr/>
      </dsp:nvSpPr>
      <dsp:spPr>
        <a:xfrm>
          <a:off x="3064028" y="4748842"/>
          <a:ext cx="1822778" cy="1822778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>
          <a:defPPr/>
        </a:lstStyle>
        <a:p>
          <a:pPr lvl="0" algn="ctr" defTabSz="6000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50" b="1" kern="1200" smtClean="0"/>
            <a:t>3. умение вступать в контакт с партнером и собеседником</a:t>
          </a:r>
          <a:endParaRPr lang="ru-RU" sz="1350" b="1" kern="1200"/>
        </a:p>
      </dsp:txBody>
      <dsp:txXfrm>
        <a:off x="3330968" y="5015782"/>
        <a:ext cx="1288899" cy="1288899"/>
      </dsp:txXfrm>
    </dsp:sp>
    <dsp:sp modelId="{512565FB-FDEF-427C-9A2C-CF523921F238}">
      <dsp:nvSpPr>
        <dsp:cNvPr id="10" name=""/>
        <dsp:cNvSpPr/>
      </dsp:nvSpPr>
      <dsp:spPr>
        <a:xfrm>
          <a:off x="343504" y="2028482"/>
          <a:ext cx="2515634" cy="2515306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>
          <a:defPPr/>
        </a:lstStyle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4. умение вести конструктивный диалог</a:t>
          </a:r>
          <a:endParaRPr lang="ru-RU" sz="1400" b="1" kern="1200"/>
        </a:p>
      </dsp:txBody>
      <dsp:txXfrm>
        <a:off x="711910" y="2396840"/>
        <a:ext cx="1778822" cy="1778590"/>
      </dsp:txXfrm>
    </dsp:sp>
  </dsp:spTree>
</dsp:drawing>
</file>

<file path=ppt/diagrams/drawing2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5" name=""/>
      <dsp:cNvGrpSpPr/>
    </dsp:nvGrpSpPr>
    <dsp:grpSpPr/>
    <dsp:sp modelId="{D0B5AE79-7A32-4562-B6EE-879A3061E459}">
      <dsp:nvSpPr>
        <dsp:cNvPr id="6" name=""/>
        <dsp:cNvSpPr/>
      </dsp:nvSpPr>
      <dsp:spPr>
        <a:xfrm>
          <a:off x="3291839" y="574"/>
          <a:ext cx="4937760" cy="2241607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t" anchorCtr="0">
          <a:noAutofit/>
        </a:bodyPr>
        <a:lstStyle>
          <a:defPPr/>
        </a:lstStyle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000" kern="1200" smtClean="0"/>
            <a:t>вспомнить</a:t>
          </a:r>
          <a:endParaRPr lang="ru-RU" sz="4000" kern="1200"/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000" kern="1200" smtClean="0"/>
            <a:t>выполнить по образцу</a:t>
          </a:r>
          <a:endParaRPr lang="ru-RU" sz="4000" kern="1200"/>
        </a:p>
      </dsp:txBody>
      <dsp:txXfrm>
        <a:off x="3291839" y="280775"/>
        <a:ext cx="4097158" cy="1681205"/>
      </dsp:txXfrm>
    </dsp:sp>
    <dsp:sp modelId="{76DAA75D-0F34-44E0-B286-1E2C7F85F180}">
      <dsp:nvSpPr>
        <dsp:cNvPr id="7" name=""/>
        <dsp:cNvSpPr/>
      </dsp:nvSpPr>
      <dsp:spPr>
        <a:xfrm>
          <a:off x="0" y="574"/>
          <a:ext cx="3291840" cy="224160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>
          <a:defPPr/>
        </a:lstStyle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smtClean="0"/>
            <a:t>Репродуктивные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smtClean="0"/>
            <a:t>вопросы</a:t>
          </a:r>
          <a:endParaRPr lang="ru-RU" sz="2800" kern="1200"/>
        </a:p>
      </dsp:txBody>
      <dsp:txXfrm>
        <a:off x="109426" y="110000"/>
        <a:ext cx="3072988" cy="2022754"/>
      </dsp:txXfrm>
    </dsp:sp>
    <dsp:sp modelId="{AA55CDB8-3BC5-435D-81BC-8A9969EB3662}">
      <dsp:nvSpPr>
        <dsp:cNvPr id="8" name=""/>
        <dsp:cNvSpPr/>
      </dsp:nvSpPr>
      <dsp:spPr>
        <a:xfrm>
          <a:off x="3291839" y="2466342"/>
          <a:ext cx="4937760" cy="2241607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1654540"/>
            <a:satOff val="5394"/>
            <a:lumOff val="198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1654540"/>
              <a:satOff val="5394"/>
              <a:lumOff val="1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t" anchorCtr="0">
          <a:noAutofit/>
        </a:bodyPr>
        <a:lstStyle>
          <a:defPPr/>
        </a:lstStyle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000" kern="1200" smtClean="0"/>
            <a:t>анализ, синтез</a:t>
          </a:r>
          <a:endParaRPr lang="ru-RU" sz="4000" kern="1200"/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000" kern="1200" smtClean="0"/>
            <a:t>сравнение</a:t>
          </a:r>
          <a:endParaRPr lang="ru-RU" sz="4000" kern="1200"/>
        </a:p>
      </dsp:txBody>
      <dsp:txXfrm>
        <a:off x="3291839" y="2746543"/>
        <a:ext cx="4097158" cy="1681205"/>
      </dsp:txXfrm>
    </dsp:sp>
    <dsp:sp modelId="{443F101B-E8FE-414D-9564-E4B0394E5440}">
      <dsp:nvSpPr>
        <dsp:cNvPr id="9" name=""/>
        <dsp:cNvSpPr/>
      </dsp:nvSpPr>
      <dsp:spPr>
        <a:xfrm>
          <a:off x="0" y="2466342"/>
          <a:ext cx="3291840" cy="2241607"/>
        </a:xfrm>
        <a:prstGeom prst="roundRect">
          <a:avLst/>
        </a:prstGeom>
        <a:solidFill>
          <a:schemeClr val="accent3">
            <a:hueOff val="1594099"/>
            <a:satOff val="594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>
          <a:defPPr/>
        </a:lstStyle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smtClean="0"/>
            <a:t>Мыслительные задания</a:t>
          </a:r>
          <a:endParaRPr lang="ru-RU" sz="2800" kern="1200"/>
        </a:p>
      </dsp:txBody>
      <dsp:txXfrm>
        <a:off x="109426" y="2575768"/>
        <a:ext cx="3072988" cy="2022754"/>
      </dsp:txXfrm>
    </dsp:sp>
  </dsp:spTree>
</dsp:drawing>
</file>

<file path=ppt/diagrams/drawing3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5" name=""/>
      <dsp:cNvGrpSpPr/>
    </dsp:nvGrpSpPr>
    <dsp:grpSpPr/>
    <dsp:sp modelId="{D465BC1F-AD4F-4AAF-ADE4-1F9EDBAAC35F}">
      <dsp:nvSpPr>
        <dsp:cNvPr id="6" name=""/>
        <dsp:cNvSpPr/>
      </dsp:nvSpPr>
      <dsp:spPr>
        <a:xfrm>
          <a:off x="0" y="0"/>
          <a:ext cx="2431168" cy="1675075"/>
        </a:xfrm>
        <a:prstGeom prst="roundRect">
          <a:avLst/>
        </a:prstGeom>
        <a:blipFill rotWithShape="0">
          <a:blip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/>
        <a:lstStyle>
          <a:defPPr/>
        </a:lstStyle>
        <a:p>
          <a:pPr/>
        </a:p>
      </dsp:txBody>
    </dsp:sp>
    <dsp:sp modelId="{B3861E84-71C5-4349-8C02-E6B6E54577A5}">
      <dsp:nvSpPr>
        <dsp:cNvPr id="7" name=""/>
        <dsp:cNvSpPr/>
      </dsp:nvSpPr>
      <dsp:spPr>
        <a:xfrm>
          <a:off x="0" y="1643071"/>
          <a:ext cx="2431168" cy="9889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>
          <a:defPPr/>
        </a:lstStyle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1.Создание проблемной ситуации</a:t>
          </a:r>
          <a:endParaRPr lang="ru-RU" sz="2000" kern="1200"/>
        </a:p>
      </dsp:txBody>
      <dsp:txXfrm>
        <a:off x="0" y="1643071"/>
        <a:ext cx="2431168" cy="988921"/>
      </dsp:txXfrm>
    </dsp:sp>
    <dsp:sp modelId="{3E9BE76E-CCFF-4A88-B49A-90A20AF595F3}">
      <dsp:nvSpPr>
        <dsp:cNvPr id="8" name=""/>
        <dsp:cNvSpPr/>
      </dsp:nvSpPr>
      <dsp:spPr>
        <a:xfrm>
          <a:off x="4357712" y="0"/>
          <a:ext cx="2431168" cy="1829969"/>
        </a:xfrm>
        <a:prstGeom prst="roundRect">
          <a:avLst/>
        </a:prstGeom>
        <a:blipFill rotWithShape="0">
          <a:blip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/>
        <a:lstStyle>
          <a:defPPr/>
        </a:lstStyle>
        <a:p>
          <a:pPr/>
        </a:p>
      </dsp:txBody>
    </dsp:sp>
    <dsp:sp modelId="{7F0B9733-97A6-4671-A633-340B7E2ACD36}">
      <dsp:nvSpPr>
        <dsp:cNvPr id="9" name=""/>
        <dsp:cNvSpPr/>
      </dsp:nvSpPr>
      <dsp:spPr>
        <a:xfrm>
          <a:off x="3427279" y="1755402"/>
          <a:ext cx="4149470" cy="901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>
          <a:defPPr/>
        </a:lstStyle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2.Побуждение к осознанию противоречия проблемной ситуации</a:t>
          </a:r>
          <a:endParaRPr lang="ru-RU" sz="2000" kern="1200"/>
        </a:p>
      </dsp:txBody>
      <dsp:txXfrm>
        <a:off x="3427279" y="1755402"/>
        <a:ext cx="4149470" cy="901963"/>
      </dsp:txXfrm>
    </dsp:sp>
    <dsp:sp modelId="{09F316EF-BE66-4014-95EA-438BAD02CCC9}">
      <dsp:nvSpPr>
        <dsp:cNvPr id="10" name=""/>
        <dsp:cNvSpPr/>
      </dsp:nvSpPr>
      <dsp:spPr>
        <a:xfrm>
          <a:off x="553827" y="2946351"/>
          <a:ext cx="2431168" cy="1675075"/>
        </a:xfrm>
        <a:prstGeom prst="roundRect">
          <a:avLst/>
        </a:prstGeom>
        <a:blipFill rotWithShape="0">
          <a:blip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/>
        <a:lstStyle>
          <a:defPPr/>
        </a:lstStyle>
        <a:p>
          <a:pPr/>
        </a:p>
      </dsp:txBody>
    </dsp:sp>
    <dsp:sp modelId="{96F058A0-AA9E-4520-8707-A21F531826A2}">
      <dsp:nvSpPr>
        <dsp:cNvPr id="11" name=""/>
        <dsp:cNvSpPr/>
      </dsp:nvSpPr>
      <dsp:spPr>
        <a:xfrm>
          <a:off x="373957" y="4621427"/>
          <a:ext cx="2790908" cy="901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>
          <a:defPPr/>
        </a:lstStyle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3.Побуждение к формулированию учебной проблемы</a:t>
          </a:r>
          <a:endParaRPr lang="ru-RU" sz="2000" kern="1200"/>
        </a:p>
      </dsp:txBody>
      <dsp:txXfrm>
        <a:off x="373957" y="4621427"/>
        <a:ext cx="2790908" cy="901963"/>
      </dsp:txXfrm>
    </dsp:sp>
    <dsp:sp modelId="{FF9DBC73-B7E0-43E6-ACDD-B5014646FC28}">
      <dsp:nvSpPr>
        <dsp:cNvPr id="12" name=""/>
        <dsp:cNvSpPr/>
      </dsp:nvSpPr>
      <dsp:spPr>
        <a:xfrm>
          <a:off x="4947112" y="2928556"/>
          <a:ext cx="2431168" cy="1675075"/>
        </a:xfrm>
        <a:prstGeom prst="roundRect">
          <a:avLst/>
        </a:prstGeom>
        <a:blipFill rotWithShape="0">
          <a:blip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/>
        <a:lstStyle>
          <a:defPPr/>
        </a:lstStyle>
        <a:p>
          <a:pPr/>
        </a:p>
      </dsp:txBody>
    </dsp:sp>
    <dsp:sp modelId="{0C646DD3-6CA8-438C-9317-65F069B1AD2D}">
      <dsp:nvSpPr>
        <dsp:cNvPr id="13" name=""/>
        <dsp:cNvSpPr/>
      </dsp:nvSpPr>
      <dsp:spPr>
        <a:xfrm>
          <a:off x="3714777" y="4486696"/>
          <a:ext cx="4547598" cy="1085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>
          <a:defPPr/>
        </a:lstStyle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4.Принятие формулировок учебной проблемы от учеников</a:t>
          </a:r>
          <a:endParaRPr lang="ru-RU" sz="2000" kern="1200"/>
        </a:p>
      </dsp:txBody>
      <dsp:txXfrm>
        <a:off x="3714777" y="4486696"/>
        <a:ext cx="4547598" cy="1085441"/>
      </dsp:txXfrm>
    </dsp:sp>
  </dsp:spTree>
</dsp:drawing>
</file>

<file path=ppt/diagrams/drawing4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6147" name=""/>
      <dsp:cNvGrpSpPr/>
    </dsp:nvGrpSpPr>
    <dsp:grpSpPr/>
    <dsp:sp modelId="{F804A73F-3DD4-4E8C-A070-2EC511465850}">
      <dsp:nvSpPr>
        <dsp:cNvPr id="6148" name=""/>
        <dsp:cNvSpPr/>
      </dsp:nvSpPr>
      <dsp:spPr>
        <a:xfrm>
          <a:off x="285694" y="0"/>
          <a:ext cx="7501047" cy="592935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27000" dist="38100" dir="2700000" algn="ctr" rotWithShape="0">
            <a:srgbClr val="000000">
              <a:alpha val="45000"/>
            </a:srgbClr>
          </a:outerShdw>
        </a:effectLst>
        <a:scene3d>
          <a:camera prst="perspectiveFront">
            <a:rot lat="20376000" lon="1938000" rev="20112000"/>
          </a:camera>
          <a:lightRig rig="soft" dir="t"/>
        </a:scene3d>
        <a:sp3d prstMaterial="translucentPowder">
          <a:bevelT w="203200" h="50800"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>
          <a:defPPr/>
        </a:lstStyle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/>
            <a:t>Деловая игра</a:t>
          </a:r>
          <a:endParaRPr lang="ru-RU" sz="2400" b="1" kern="1200"/>
        </a:p>
      </dsp:txBody>
      <dsp:txXfrm>
        <a:off x="2987571" y="296467"/>
        <a:ext cx="2097292" cy="889403"/>
      </dsp:txXfrm>
    </dsp:sp>
    <dsp:sp modelId="{002CFFC2-9FEB-430E-9DCA-A196FC337F40}">
      <dsp:nvSpPr>
        <dsp:cNvPr id="6149" name=""/>
        <dsp:cNvSpPr/>
      </dsp:nvSpPr>
      <dsp:spPr>
        <a:xfrm>
          <a:off x="571509" y="1185870"/>
          <a:ext cx="6643722" cy="474348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27000" dist="38100" dir="2700000" algn="ctr" rotWithShape="0">
            <a:srgbClr val="000000">
              <a:alpha val="45000"/>
            </a:srgbClr>
          </a:outerShdw>
        </a:effectLst>
        <a:scene3d>
          <a:camera prst="perspectiveFront">
            <a:rot lat="20376000" lon="1938000" rev="20112000"/>
          </a:camera>
          <a:lightRig rig="soft" dir="t"/>
        </a:scene3d>
        <a:sp3d prstMaterial="translucentPowder">
          <a:bevelT w="203200" h="50800"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>
          <a:defPPr/>
        </a:lstStyle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Эвристическая беседа</a:t>
          </a:r>
          <a:endParaRPr lang="ru-RU" sz="2000" b="1" kern="1200"/>
        </a:p>
      </dsp:txBody>
      <dsp:txXfrm>
        <a:off x="2732380" y="1470479"/>
        <a:ext cx="2321981" cy="853826"/>
      </dsp:txXfrm>
    </dsp:sp>
    <dsp:sp modelId="{D2D5E8AC-DD42-4924-A219-A869A7C4F2A1}">
      <dsp:nvSpPr>
        <dsp:cNvPr id="6150" name=""/>
        <dsp:cNvSpPr/>
      </dsp:nvSpPr>
      <dsp:spPr>
        <a:xfrm>
          <a:off x="1857384" y="2371741"/>
          <a:ext cx="4071972" cy="355761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27000" dist="38100" dir="2700000" algn="ctr" rotWithShape="0">
            <a:srgbClr val="000000">
              <a:alpha val="45000"/>
            </a:srgbClr>
          </a:outerShdw>
        </a:effectLst>
        <a:scene3d>
          <a:camera prst="perspectiveFront">
            <a:rot lat="20376000" lon="1938000" rev="20112000"/>
          </a:camera>
          <a:lightRig rig="soft" dir="t"/>
        </a:scene3d>
        <a:sp3d prstMaterial="translucentPowder">
          <a:bevelT w="203200" h="50800"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>
          <a:defPPr/>
        </a:lstStyle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/>
            <a:t>Диспут</a:t>
          </a:r>
          <a:endParaRPr lang="ru-RU" sz="2400" b="1" kern="1200"/>
        </a:p>
      </dsp:txBody>
      <dsp:txXfrm>
        <a:off x="2944601" y="2638562"/>
        <a:ext cx="1897538" cy="800462"/>
      </dsp:txXfrm>
    </dsp:sp>
    <dsp:sp modelId="{AE510056-7060-4D46-9B8D-86CF2CDB2C98}">
      <dsp:nvSpPr>
        <dsp:cNvPr id="6151" name=""/>
        <dsp:cNvSpPr/>
      </dsp:nvSpPr>
      <dsp:spPr>
        <a:xfrm>
          <a:off x="2428891" y="3557612"/>
          <a:ext cx="2928958" cy="237174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27000" dist="38100" dir="2700000" algn="ctr" rotWithShape="0">
            <a:srgbClr val="000000">
              <a:alpha val="45000"/>
            </a:srgbClr>
          </a:outerShdw>
        </a:effectLst>
        <a:scene3d>
          <a:camera prst="perspectiveFront">
            <a:rot lat="20376000" lon="1938000" rev="20112000"/>
          </a:camera>
          <a:lightRig rig="soft" dir="t"/>
        </a:scene3d>
        <a:sp3d prstMaterial="translucentPowder">
          <a:bevelT w="203200" h="50800"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>
          <a:defPPr/>
        </a:lstStyle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smtClean="0"/>
            <a:t>Формы решения проблемного вопроса</a:t>
          </a:r>
          <a:endParaRPr lang="ru-RU" sz="1800" b="1" i="1" kern="1200"/>
        </a:p>
      </dsp:txBody>
      <dsp:txXfrm>
        <a:off x="2857827" y="4150547"/>
        <a:ext cx="2071086" cy="1185870"/>
      </dsp:txXfrm>
    </dsp:sp>
  </dsp:spTree>
</dsp:drawing>
</file>

<file path=ppt/diagrams/drawing5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3" name=""/>
      <dsp:cNvGrpSpPr/>
    </dsp:nvGrpSpPr>
    <dsp:grpSpPr/>
    <dsp:sp modelId="{6DC78E04-22AC-4114-9EEF-55A720DF4DD1}">
      <dsp:nvSpPr>
        <dsp:cNvPr id="4" name=""/>
        <dsp:cNvSpPr/>
      </dsp:nvSpPr>
      <dsp:spPr>
        <a:xfrm rot="5400000">
          <a:off x="4516608" y="1659088"/>
          <a:ext cx="5643602" cy="2325425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7800" bIns="0" numCol="1" spcCol="1270" anchor="t" anchorCtr="0">
          <a:noAutofit/>
        </a:bodyPr>
        <a:lstStyle>
          <a:defPPr/>
        </a:lstStyle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>
              <a:solidFill>
                <a:schemeClr val="accent5"/>
              </a:solidFill>
            </a:rPr>
            <a:t>Урок -  диспут</a:t>
          </a:r>
          <a:endParaRPr lang="ru-RU" sz="2800" b="1" kern="1200">
            <a:solidFill>
              <a:schemeClr val="accent5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smtClean="0"/>
            <a:t>Учит мыслить</a:t>
          </a:r>
          <a:endParaRPr lang="ru-RU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smtClean="0"/>
            <a:t>Творчески осваивать материал</a:t>
          </a:r>
          <a:endParaRPr lang="ru-RU" sz="2400" kern="1200"/>
        </a:p>
      </dsp:txBody>
      <dsp:txXfrm rot="-5400000">
        <a:off x="6175696" y="1128720"/>
        <a:ext cx="2325425" cy="3386161"/>
      </dsp:txXfrm>
    </dsp:sp>
    <dsp:sp modelId="{DD1CC567-C068-4838-BF3F-20949A9155EE}">
      <dsp:nvSpPr>
        <dsp:cNvPr id="5" name=""/>
        <dsp:cNvSpPr/>
      </dsp:nvSpPr>
      <dsp:spPr>
        <a:xfrm rot="5400000">
          <a:off x="1761731" y="1301580"/>
          <a:ext cx="5643602" cy="3040440"/>
        </a:xfrm>
        <a:prstGeom prst="flowChartManualOperation">
          <a:avLst/>
        </a:prstGeom>
        <a:solidFill>
          <a:schemeClr val="accent2">
            <a:hueOff val="3241392"/>
            <a:satOff val="12376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7800" bIns="0" numCol="1" spcCol="1270" anchor="t" anchorCtr="0">
          <a:noAutofit/>
        </a:bodyPr>
        <a:lstStyle>
          <a:defPPr/>
        </a:lstStyle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>
              <a:solidFill>
                <a:schemeClr val="accent4">
                  <a:lumMod val="75000"/>
                </a:schemeClr>
              </a:solidFill>
            </a:rPr>
            <a:t>Урок - дискуссия</a:t>
          </a:r>
          <a:endParaRPr lang="ru-RU" sz="2800" b="1" kern="1200">
            <a:solidFill>
              <a:schemeClr val="accent4">
                <a:lumMod val="75000"/>
              </a:schemeClr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smtClean="0"/>
            <a:t>Важнейшая форма коммуникации</a:t>
          </a:r>
          <a:endParaRPr lang="ru-RU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smtClean="0"/>
            <a:t>Позволяет достичь взаимопонимания</a:t>
          </a:r>
          <a:endParaRPr lang="ru-RU" sz="2200" kern="1200"/>
        </a:p>
      </dsp:txBody>
      <dsp:txXfrm rot="-5400000">
        <a:off x="3063312" y="1128719"/>
        <a:ext cx="3040440" cy="3386161"/>
      </dsp:txXfrm>
    </dsp:sp>
    <dsp:sp modelId="{45D98344-5330-445B-8F02-92E9CDDD1512}">
      <dsp:nvSpPr>
        <dsp:cNvPr id="6" name=""/>
        <dsp:cNvSpPr/>
      </dsp:nvSpPr>
      <dsp:spPr>
        <a:xfrm rot="5400000">
          <a:off x="-1359893" y="1390620"/>
          <a:ext cx="5643602" cy="2862360"/>
        </a:xfrm>
        <a:prstGeom prst="flowChartManualOperation">
          <a:avLst/>
        </a:prstGeom>
        <a:solidFill>
          <a:schemeClr val="accent2">
            <a:hueOff val="6482784"/>
            <a:satOff val="24753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>
          <a:defPPr/>
        </a:lstStyle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chemeClr val="accent2">
                  <a:lumMod val="50000"/>
                </a:schemeClr>
              </a:solidFill>
            </a:rPr>
            <a:t>Эвристическая беседа</a:t>
          </a:r>
          <a:endParaRPr lang="ru-RU" sz="2400" b="1" kern="1200">
            <a:solidFill>
              <a:schemeClr val="accent2">
                <a:lumMod val="50000"/>
              </a:schemeClr>
            </a:solidFill>
          </a:endParaRP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smtClean="0"/>
            <a:t>Активизирует познавательную активность</a:t>
          </a:r>
          <a:endParaRPr lang="ru-RU" sz="2300" kern="120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smtClean="0"/>
            <a:t>Обучение приемам познавательного общения</a:t>
          </a:r>
          <a:endParaRPr lang="ru-RU" sz="2300" kern="1200"/>
        </a:p>
      </dsp:txBody>
      <dsp:txXfrm rot="-5400000">
        <a:off x="30728" y="1128719"/>
        <a:ext cx="2862360" cy="3386161"/>
      </dsp:txXfrm>
    </dsp:sp>
  </dsp:spTree>
</dsp:drawing>
</file>

<file path=ppt/diagrams/drawing6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3" name=""/>
      <dsp:cNvGrpSpPr/>
    </dsp:nvGrpSpPr>
    <dsp:grpSpPr/>
    <dsp:sp modelId="{B9684FBD-2DA2-4A6A-A13F-A538896C46E3}">
      <dsp:nvSpPr>
        <dsp:cNvPr id="4" name=""/>
        <dsp:cNvSpPr/>
      </dsp:nvSpPr>
      <dsp:spPr>
        <a:xfrm>
          <a:off x="1788271" y="243782"/>
          <a:ext cx="4838138" cy="1680221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 w="34925">
          <a:solidFill>
            <a:srgbClr val="FFFFFF"/>
          </a:solidFill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cene3d>
          <a:camera prst="perspectiveFront">
            <a:rot lat="19086000" lon="19068000" rev="3108000"/>
          </a:camera>
          <a:lightRig rig="threePt" dir="t"/>
        </a:scene3d>
        <a:sp3d extrusionH="38100" prstMaterial="clear">
          <a:bevelT w="260350" h="50800" prst="softRound"/>
          <a:bevelB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>
          <a:defPPr/>
        </a:lstStyle>
        <a:p>
          <a:pPr/>
        </a:p>
      </dsp:txBody>
    </dsp:sp>
    <dsp:sp modelId="{96ACF946-C122-462C-AF8C-1F4A9BD047AE}">
      <dsp:nvSpPr>
        <dsp:cNvPr id="5" name=""/>
        <dsp:cNvSpPr/>
      </dsp:nvSpPr>
      <dsp:spPr>
        <a:xfrm>
          <a:off x="3746030" y="4358075"/>
          <a:ext cx="937623" cy="600079"/>
        </a:xfrm>
        <a:prstGeom prst="down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>
          <a:defPPr/>
        </a:lstStyle>
        <a:p>
          <a:pPr/>
        </a:p>
      </dsp:txBody>
    </dsp:sp>
    <dsp:sp modelId="{818F71A8-9DA0-4B42-84EE-728E921C6F9C}">
      <dsp:nvSpPr>
        <dsp:cNvPr id="6" name=""/>
        <dsp:cNvSpPr/>
      </dsp:nvSpPr>
      <dsp:spPr>
        <a:xfrm>
          <a:off x="1964545" y="4838138"/>
          <a:ext cx="4500594" cy="11251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ctr" anchorCtr="0">
          <a:noAutofit/>
        </a:bodyPr>
        <a:lstStyle>
          <a:defPPr/>
        </a:lstStyle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smtClean="0"/>
            <a:t>Порождает творческую деятельность</a:t>
          </a:r>
          <a:endParaRPr lang="ru-RU" sz="2700" b="1" kern="1200"/>
        </a:p>
      </dsp:txBody>
      <dsp:txXfrm>
        <a:off x="1964545" y="4838138"/>
        <a:ext cx="4500594" cy="1125148"/>
      </dsp:txXfrm>
    </dsp:sp>
    <dsp:sp modelId="{2F8BD54B-EF9A-4F60-BB87-DD2BC07C9342}">
      <dsp:nvSpPr>
        <dsp:cNvPr id="7" name=""/>
        <dsp:cNvSpPr/>
      </dsp:nvSpPr>
      <dsp:spPr>
        <a:xfrm>
          <a:off x="3547253" y="2053771"/>
          <a:ext cx="1687722" cy="168772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>
          <a:defPPr/>
        </a:lstStyle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Деловая игра</a:t>
          </a:r>
          <a:endParaRPr lang="ru-RU" sz="2000" b="1" kern="1200"/>
        </a:p>
      </dsp:txBody>
      <dsp:txXfrm>
        <a:off x="3794414" y="2300932"/>
        <a:ext cx="1193400" cy="1193400"/>
      </dsp:txXfrm>
    </dsp:sp>
    <dsp:sp modelId="{D7534D28-ABCC-4BFE-BD30-6E326C342EBC}">
      <dsp:nvSpPr>
        <dsp:cNvPr id="8" name=""/>
        <dsp:cNvSpPr/>
      </dsp:nvSpPr>
      <dsp:spPr>
        <a:xfrm>
          <a:off x="1928819" y="500066"/>
          <a:ext cx="2080624" cy="168772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>
          <a:defPPr/>
        </a:lstStyle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Реализует принцип совместной деятельности</a:t>
          </a:r>
          <a:endParaRPr lang="ru-RU" sz="1600" b="1" kern="1200"/>
        </a:p>
      </dsp:txBody>
      <dsp:txXfrm>
        <a:off x="2233519" y="747227"/>
        <a:ext cx="1471223" cy="1193400"/>
      </dsp:txXfrm>
    </dsp:sp>
    <dsp:sp modelId="{3E1CBA89-C87E-4C5E-9F45-E01A22E21BD7}">
      <dsp:nvSpPr>
        <dsp:cNvPr id="9" name=""/>
        <dsp:cNvSpPr/>
      </dsp:nvSpPr>
      <dsp:spPr>
        <a:xfrm>
          <a:off x="3929087" y="357187"/>
          <a:ext cx="2469965" cy="168772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>
          <a:defPPr/>
        </a:lstStyle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Основана на диалогическом общении</a:t>
          </a:r>
          <a:endParaRPr lang="ru-RU" sz="1600" b="1" kern="1200"/>
        </a:p>
      </dsp:txBody>
      <dsp:txXfrm>
        <a:off x="4290805" y="604348"/>
        <a:ext cx="1746529" cy="1193400"/>
      </dsp:txXfrm>
    </dsp:sp>
    <dsp:sp modelId="{EAEBC93D-E9B8-46A3-B5FE-4A6C38FC41ED}">
      <dsp:nvSpPr>
        <dsp:cNvPr id="10" name=""/>
        <dsp:cNvSpPr/>
      </dsp:nvSpPr>
      <dsp:spPr>
        <a:xfrm>
          <a:off x="857260" y="0"/>
          <a:ext cx="6715163" cy="4200554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>
          <a:defPPr/>
        </a:lstStyle>
        <a:p>
          <a:pPr/>
        </a:p>
      </dsp:txBody>
    </dsp:sp>
  </dsp:spTree>
</dsp:drawing>
</file>

<file path=ppt/diagrams/layout1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/>
            </dgm:ruleLst>
          </dgm:layoutNode>
        </dgm:forEach>
      </dgm:forEach>
    </dgm:layoutNode>
  </dgm:layoutNode>
</dgm:layoutDef>
</file>

<file path=ppt/diagrams/layout2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type="rightArrow" r:blip="" zOrderOff="-2">
                <dgm:adjLst>
                  <dgm:adj idx="1" val="0.75"/>
                </dgm:adjLst>
              </dgm:shape>
            </dgm:if>
            <dgm:else name="Name10">
              <dgm:shape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/>
          </dgm:ruleLst>
        </dgm:layoutNode>
      </dgm:layoutNode>
      <dgm:forEach name="Name11" axis="followSib" ptType="sibTrans" cnt="1">
        <dgm:layoutNode name="spacing">
          <dgm:alg type="sp"/>
          <dgm:shape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pList1#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/>
          </dgm:ruleLst>
        </dgm:layoutNode>
      </dgm:layoutNode>
      <dgm:forEach name="Name5" axis="followSib" ptType="sibTrans" cnt="1">
        <dgm:layoutNode name="sibTrans">
          <dgm:alg type="sp"/>
          <dgm:shape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type="rect" r:blip="" hideGeom="1">
              <dgm:adjLst/>
            </dgm:shape>
            <dgm:presOf axis="ch desOrSelf" ptType="node node" st="1 1" cnt="1 0"/>
            <dgm:constrLst/>
            <dgm:ruleLst>
              <dgm:rule type="primFontSz" val="5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type="rect" r:blip="" hideGeom="1">
              <dgm:adjLst/>
            </dgm:shape>
            <dgm:presOf axis="ch desOrSelf" ptType="node node" st="2 1" cnt="1 0"/>
            <dgm:constrLst/>
            <dgm:ruleLst>
              <dgm:rule type="primFontSz" val="5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type="rect" r:blip="" hideGeom="1">
              <dgm:adjLst/>
            </dgm:shape>
            <dgm:presOf axis="ch desOrSelf" ptType="node node" st="3 1" cnt="1 0"/>
            <dgm:constrLst/>
            <dgm:ruleLst>
              <dgm:rule type="primFontSz" val="5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type="rect" r:blip="" hideGeom="1">
              <dgm:adjLst/>
            </dgm:shape>
            <dgm:presOf axis="ch desOrSelf" ptType="node node" st="4 1" cnt="1 0"/>
            <dgm:constrLst/>
            <dgm:ruleLst>
              <dgm:rule type="primFontSz" val="5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type="rect" r:blip="" hideGeom="1">
              <dgm:adjLst/>
            </dgm:shape>
            <dgm:presOf axis="ch desOrSelf" ptType="node node" st="5 1" cnt="1 0"/>
            <dgm:constrLst/>
            <dgm:ruleLst>
              <dgm:rule type="primFontSz" val="5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type="rect" r:blip="" hideGeom="1">
              <dgm:adjLst/>
            </dgm:shape>
            <dgm:presOf axis="ch desOrSelf" ptType="node node" st="6 1" cnt="1 0"/>
            <dgm:constrLst/>
            <dgm:ruleLst>
              <dgm:rule type="primFontSz" val="5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type="rect" r:blip="" hideGeom="1">
              <dgm:adjLst/>
            </dgm:shape>
            <dgm:presOf axis="ch desOrSelf" ptType="node node" st="7 1" cnt="1 0"/>
            <dgm:constrLst/>
            <dgm:ruleLst>
              <dgm:rule type="primFontSz" val="5"/>
            </dgm:ruleLst>
          </dgm:layoutNode>
        </dgm:layoutNode>
      </dgm:if>
      <dgm:else name="Name55"/>
    </dgm:choose>
  </dgm:layoutNode>
</dgm:layoutDef>
</file>

<file path=ppt/diagrams/layout5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rot="-90" type="flowChartManualOperation" r:blip="">
              <dgm:adjLst/>
            </dgm:shape>
          </dgm:if>
          <dgm:else name="Name6">
            <dgm:shape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/>
        </dgm:ruleLst>
      </dgm:layoutNode>
      <dgm:forEach name="sibTransForEach" axis="followSib" ptType="sibTrans" cnt="1">
        <dgm:layoutNode name="sibTrans">
          <dgm:alg type="sp"/>
          <dgm:shape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/>
            </dgm:ruleLst>
          </dgm:layoutNode>
        </dgm:forEach>
        <dgm:layoutNode name="funnel" styleLbl="trAlignAcc1">
          <dgm:alg type="sp"/>
          <dgm:shape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a="http://schemas.openxmlformats.org/drawingml/2006/main" xmlns:dgm="http://schemas.openxmlformats.org/drawingml/2006/diagram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a="http://schemas.openxmlformats.org/drawingml/2006/main" xmlns:dgm="http://schemas.openxmlformats.org/drawingml/2006/diagram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dr="http://schemas.openxmlformats.org/drawingml/2006/chartDrawing" xmlns:a="http://schemas.openxmlformats.org/drawingml/2006/main" xmlns:r="http://schemas.openxmlformats.org/officeDocument/2006/relationships" xmlns:c="http://schemas.openxmlformats.org/drawingml/2006/chart">
  <cdr:relSizeAnchor>
    <cdr:from>
      <cdr:x>0.39577</cdr:x>
      <cdr:y>0.80785</cdr:y>
    </cdr:from>
    <cdr:to>
      <cdr:x>0.75</cdr:x>
      <cdr:y>1.00001</cdr:y>
    </cdr:to>
    <cdr:sp macro="" textlink="">
      <cdr:nvSpPr>
        <cdr:cNvPr id="2" name="TextBox 2"/>
        <cdr:cNvSpPr txBox="1"/>
      </cdr:nvSpPr>
      <cdr:spPr>
        <a:xfrm>
          <a:off x="3053461" y="3174111"/>
          <a:ext cx="2733040" cy="755015"/>
        </a:xfrm>
        <a:prstGeom prst="rect">
          <a:avLst/>
        </a:prstGeom>
      </cdr:spPr>
      <cdr:txBody>
        <a:bodyPr vertOverflow="clip" wrap="none" rtlCol="0"/>
        <a:lstStyle>
          <a:defPPr/>
        </a:lstStyle>
        <a:p>
          <a:pPr/>
          <a:r>
            <a:rPr lang="ru-RU" sz="1600" b="1"/>
            <a:t>Средний</a:t>
          </a:r>
          <a:r>
            <a:rPr lang="ru-RU" sz="1600" b="1" baseline="0"/>
            <a:t> бал - </a:t>
          </a:r>
          <a:r>
            <a:rPr lang="ru-RU" sz="1600" b="1" baseline="0" smtClean="0"/>
            <a:t>4,1</a:t>
          </a:r>
          <a:endParaRPr lang="ru-RU" sz="1600" b="1" baseline="0"/>
        </a:p>
        <a:p>
          <a:pPr/>
          <a:r>
            <a:rPr lang="ru-RU" sz="1600" b="1" baseline="0" smtClean="0"/>
            <a:t>Качество обученности – 4</a:t>
          </a:r>
        </a:p>
        <a:p>
          <a:pPr/>
          <a:endParaRPr lang="ru-RU" sz="1600" b="1"/>
        </a:p>
      </cdr:txBody>
    </cdr:sp>
  </cdr:relSizeAnchor>
</c:userShape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l">
              <a:defRPr sz="1200"/>
            </a:lvl1pPr>
          </a:lstStyle>
          <a:p>
            <a:pPr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r">
              <a:defRPr sz="1200"/>
            </a:lvl1pPr>
          </a:lstStyle>
          <a:p>
            <a:pPr/>
            <a:fld id="{302DD5C2-97A0-4287-8DA0-B4B32D337A09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l">
              <a:defRPr sz="1200"/>
            </a:lvl1pPr>
          </a:lstStyle>
          <a:p>
            <a:pPr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r">
              <a:defRPr sz="1200"/>
            </a:lvl1pPr>
          </a:lstStyle>
          <a:p>
            <a:pPr/>
            <a:fld id="{81B3B8A6-FA88-48D3-857C-9C2DBC8FA2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170361"/>
      </p:ext>
    </p:extLst>
  </p:cSld>
  <p:clrMap bg1="lt1" tx1="dk1" bg2="lt2" tx2="dk2" accent1="accent1" accent2="accent2" accent3="accent3" accent4="accent4" accent5="accent5" accent6="accent6" hlink="hlink" folHlink="folHlink"/>
  <p:notesStyle>
    <a:defPPr/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7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8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>
            <a:defPPr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defPPr/>
          </a:lstStyle>
          <a:p>
            <a:pPr/>
            <a:fld id="{81B3B8A6-FA88-48D3-857C-9C2DBC8FA22F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>
            <a:defPPr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defPPr/>
          </a:lstStyle>
          <a:p>
            <a:pPr/>
            <a:fld id="{81B3B8A6-FA88-48D3-857C-9C2DBC8FA22F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defPPr/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/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pull dir="d"/>
  </p:transition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defPPr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defPPr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>
            <a:defPPr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defPPr/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/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defPPr/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/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defPPr/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/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7" r:id="rId3"/>
  </p:sldLayoutIdLst>
  <p:transition spd="slow">
    <p:pull dir="d"/>
  </p:transition>
  <p:timing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Tx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Relationship Id="rId3" Type="http://schemas.openxmlformats.org/officeDocument/2006/relationships/audio" Target="../media/chimes1.wav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2.jpeg" /><Relationship Id="rId3" Type="http://schemas.openxmlformats.org/officeDocument/2006/relationships/image" Target="../media/image13.jpeg" /><Relationship Id="rId4" Type="http://schemas.openxmlformats.org/officeDocument/2006/relationships/image" Target="../media/image14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5.jpeg" /><Relationship Id="rId3" Type="http://schemas.openxmlformats.org/officeDocument/2006/relationships/image" Target="../media/image16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microsoft.com/office/2007/relationships/diagramDrawing" Target="../diagrams/drawing1.xml" /><Relationship Id="rId3" Type="http://schemas.openxmlformats.org/officeDocument/2006/relationships/diagramData" Target="../diagrams/data1.xml" /><Relationship Id="rId4" Type="http://schemas.openxmlformats.org/officeDocument/2006/relationships/diagramLayout" Target="../diagrams/layout1.xml" /><Relationship Id="rId5" Type="http://schemas.openxmlformats.org/officeDocument/2006/relationships/diagramQuickStyle" Target="../diagrams/quickStyle1.xml" /><Relationship Id="rId6" Type="http://schemas.openxmlformats.org/officeDocument/2006/relationships/diagramColors" Target="../diagrams/colors1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7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8.jpeg" /><Relationship Id="rId3" Type="http://schemas.openxmlformats.org/officeDocument/2006/relationships/image" Target="../media/image19.jpeg" /><Relationship Id="rId4" Type="http://schemas.openxmlformats.org/officeDocument/2006/relationships/image" Target="../media/image20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microsoft.com/office/2007/relationships/diagramDrawing" Target="../diagrams/drawing2.xml" /><Relationship Id="rId3" Type="http://schemas.openxmlformats.org/officeDocument/2006/relationships/diagramData" Target="../diagrams/data2.xml" /><Relationship Id="rId4" Type="http://schemas.openxmlformats.org/officeDocument/2006/relationships/diagramLayout" Target="../diagrams/layout2.xml" /><Relationship Id="rId5" Type="http://schemas.openxmlformats.org/officeDocument/2006/relationships/diagramQuickStyle" Target="../diagrams/quickStyle2.xml" /><Relationship Id="rId6" Type="http://schemas.openxmlformats.org/officeDocument/2006/relationships/diagramColors" Target="../diagrams/colors2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jpeg" /><Relationship Id="rId3" Type="http://schemas.openxmlformats.org/officeDocument/2006/relationships/hyperlink" Target="http://ru.wikipedia.org/wiki/%D0%92%D0%B8%D0%BB%D1%8C%D1%81%D0%BE%D0%BD,_%D0%A2%D0%BE%D0%BC%D0%B0%D1%81_%D0%92%D1%83%D0%B4%D1%80%D0%BE" TargetMode="Externa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.jpeg" /><Relationship Id="rId3" Type="http://schemas.openxmlformats.org/officeDocument/2006/relationships/image" Target="../media/image1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3.jpeg" /><Relationship Id="rId3" Type="http://schemas.openxmlformats.org/officeDocument/2006/relationships/image" Target="../media/image24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microsoft.com/office/2007/relationships/diagramDrawing" Target="../diagrams/drawing3.xml" /><Relationship Id="rId3" Type="http://schemas.openxmlformats.org/officeDocument/2006/relationships/diagramData" Target="../diagrams/data3.xml" /><Relationship Id="rId4" Type="http://schemas.openxmlformats.org/officeDocument/2006/relationships/diagramLayout" Target="../diagrams/layout3.xml" /><Relationship Id="rId5" Type="http://schemas.openxmlformats.org/officeDocument/2006/relationships/diagramQuickStyle" Target="../diagrams/quickStyle3.xml" /><Relationship Id="rId6" Type="http://schemas.openxmlformats.org/officeDocument/2006/relationships/diagramColors" Target="../diagrams/colors3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9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0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1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2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3.jpeg" /><Relationship Id="rId3" Type="http://schemas.microsoft.com/office/2007/relationships/diagramDrawing" Target="../diagrams/drawing4.xml" /><Relationship Id="rId4" Type="http://schemas.openxmlformats.org/officeDocument/2006/relationships/diagramData" Target="../diagrams/data4.xml" /><Relationship Id="rId5" Type="http://schemas.openxmlformats.org/officeDocument/2006/relationships/diagramLayout" Target="../diagrams/layout4.xml" /><Relationship Id="rId6" Type="http://schemas.openxmlformats.org/officeDocument/2006/relationships/diagramQuickStyle" Target="../diagrams/quickStyle4.xml" /><Relationship Id="rId7" Type="http://schemas.openxmlformats.org/officeDocument/2006/relationships/diagramColors" Target="../diagrams/colors4.xml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1.xml" /><Relationship Id="rId3" Type="http://schemas.microsoft.com/office/2007/relationships/diagramDrawing" Target="../diagrams/drawing5.xml" /><Relationship Id="rId4" Type="http://schemas.openxmlformats.org/officeDocument/2006/relationships/diagramData" Target="../diagrams/data5.xml" /><Relationship Id="rId5" Type="http://schemas.openxmlformats.org/officeDocument/2006/relationships/diagramLayout" Target="../diagrams/layout5.xml" /><Relationship Id="rId6" Type="http://schemas.openxmlformats.org/officeDocument/2006/relationships/diagramQuickStyle" Target="../diagrams/quickStyle5.xml" /><Relationship Id="rId7" Type="http://schemas.openxmlformats.org/officeDocument/2006/relationships/diagramColors" Target="../diagrams/colors5.xml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2.xml" /><Relationship Id="rId3" Type="http://schemas.microsoft.com/office/2007/relationships/diagramDrawing" Target="../diagrams/drawing6.xml" /><Relationship Id="rId4" Type="http://schemas.openxmlformats.org/officeDocument/2006/relationships/diagramData" Target="../diagrams/data6.xml" /><Relationship Id="rId5" Type="http://schemas.openxmlformats.org/officeDocument/2006/relationships/diagramLayout" Target="../diagrams/layout6.xml" /><Relationship Id="rId6" Type="http://schemas.openxmlformats.org/officeDocument/2006/relationships/diagramQuickStyle" Target="../diagrams/quickStyle6.xml" /><Relationship Id="rId7" Type="http://schemas.openxmlformats.org/officeDocument/2006/relationships/diagramColors" Target="../diagrams/colors6.xml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6.jpeg" /><Relationship Id="rId3" Type="http://schemas.openxmlformats.org/officeDocument/2006/relationships/image" Target="../media/image37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8.jpe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chart" Target="../charts/chart1.xml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9.jpeg" /><Relationship Id="rId3" Type="http://schemas.openxmlformats.org/officeDocument/2006/relationships/chart" Target="../charts/chart2.xml" /><Relationship Id="rId4" Type="http://schemas.openxmlformats.org/officeDocument/2006/relationships/chart" Target="../charts/chart3.xml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40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4.jpeg" /><Relationship Id="rId3" Type="http://schemas.openxmlformats.org/officeDocument/2006/relationships/image" Target="../media/image5.png" /><Relationship Id="rId4" Type="http://schemas.openxmlformats.org/officeDocument/2006/relationships/image" Target="../media/image6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8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9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0"/>
            <a:ext cx="7772400" cy="3571876"/>
          </a:xfrm>
        </p:spPr>
        <p:txBody>
          <a:bodyPr>
            <a:normAutofit/>
          </a:bodyPr>
          <a:lstStyle>
            <a:defPPr/>
          </a:lstStyle>
          <a:p>
            <a:br>
              <a:rPr lang="ru-RU" sz="3600" i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br>
              <a:rPr lang="ru-RU" sz="3600" i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ru-RU"/>
          </a:p>
        </p:txBody>
      </p:sp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0" y="701279"/>
            <a:ext cx="9144000" cy="206210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/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200" b="1" i="1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Times New Roman" pitchFamily="18" charset="0"/>
              </a:rPr>
              <a:t>Использование</a:t>
            </a:r>
            <a:r>
              <a:rPr kumimoji="0" lang="ru-RU" sz="3200" b="1" i="1" u="none" strike="noStrike" cap="none" normalizeH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Times New Roman" pitchFamily="18" charset="0"/>
              </a:rPr>
              <a:t>проблемно-диалогического обучения  на уроках истории  как фактора формирования коммуникативной компетенции</a:t>
            </a:r>
            <a:endParaRPr kumimoji="0" lang="ru-RU" sz="3200" b="0" i="0" u="none" strike="noStrike" cap="none" normalizeH="0" baseline="0" smtClean="0">
              <a:ln>
                <a:noFill/>
              </a:ln>
              <a:solidFill>
                <a:srgbClr val="7030A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4283" y="3143248"/>
            <a:ext cx="4071965" cy="3429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429124" y="4214818"/>
            <a:ext cx="4214842" cy="2031325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b="1" i="1" smtClean="0"/>
              <a:t>учитель истории</a:t>
            </a:r>
          </a:p>
          <a:p>
            <a:pPr algn="ctr"/>
            <a:r>
              <a:rPr lang="ru-RU" b="1" i="1" smtClean="0"/>
              <a:t> и обществознания   </a:t>
            </a:r>
            <a:r>
              <a:rPr lang="ru-RU" smtClean="0"/>
              <a:t>     </a:t>
            </a:r>
          </a:p>
          <a:p>
            <a:pPr algn="ctr"/>
            <a:r>
              <a:rPr lang="ru-RU" smtClean="0"/>
              <a:t>  </a:t>
            </a:r>
            <a:r>
              <a:rPr lang="ru-RU" b="1" smtClean="0"/>
              <a:t>МКОУ «Ленинская средняя</a:t>
            </a:r>
          </a:p>
          <a:p>
            <a:pPr algn="ctr"/>
            <a:r>
              <a:rPr lang="ru-RU" b="1" smtClean="0"/>
              <a:t>общеобразовательная</a:t>
            </a:r>
          </a:p>
          <a:p>
            <a:pPr algn="ctr"/>
            <a:r>
              <a:rPr lang="ru-RU" b="1" smtClean="0"/>
              <a:t>школа с углубленным изучением отдельных предметов»</a:t>
            </a:r>
          </a:p>
          <a:p>
            <a:pPr algn="ctr"/>
            <a:r>
              <a:rPr lang="ru-RU" b="1" err="1" smtClean="0"/>
              <a:t>Мазитова Светлана Дмитриевна</a:t>
            </a:r>
            <a:endParaRPr lang="ru-RU" b="1"/>
          </a:p>
        </p:txBody>
      </p:sp>
    </p:spTree>
  </p:cSld>
  <p:clrMapOvr>
    <a:masterClrMapping/>
  </p:clrMapOvr>
  <p:transition spd="med">
    <p:pull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4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  <p:cond evt="onBegin" delay="0">
                          <p:tn val="12"/>
                        </p:cond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285984" y="285728"/>
            <a:ext cx="5072098" cy="157163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z="2000" b="1" u="sng" smtClean="0"/>
              <a:t>Коммуникативная компетентность </a:t>
            </a:r>
            <a:r>
              <a:rPr lang="ru-RU" smtClean="0"/>
              <a:t>– это способность человека вступать в общение с целью быть понятым</a:t>
            </a:r>
          </a:p>
        </p:txBody>
      </p:sp>
      <p:sp>
        <p:nvSpPr>
          <p:cNvPr id="5" name="Капля 4"/>
          <p:cNvSpPr/>
          <p:nvPr/>
        </p:nvSpPr>
        <p:spPr>
          <a:xfrm>
            <a:off x="285720" y="2071678"/>
            <a:ext cx="2357454" cy="1428760"/>
          </a:xfrm>
          <a:prstGeom prst="teardrop">
            <a:avLst>
              <a:gd name="adj" fmla="val 12709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/>
              <a:t> знание</a:t>
            </a:r>
          </a:p>
          <a:p>
            <a:pPr algn="ctr"/>
            <a:r>
              <a:rPr lang="ru-RU" smtClean="0"/>
              <a:t>основных понятий</a:t>
            </a:r>
            <a:endParaRPr lang="ru-RU"/>
          </a:p>
        </p:txBody>
      </p:sp>
      <p:sp>
        <p:nvSpPr>
          <p:cNvPr id="6" name="Капля 5"/>
          <p:cNvSpPr/>
          <p:nvPr/>
        </p:nvSpPr>
        <p:spPr>
          <a:xfrm>
            <a:off x="857224" y="3286124"/>
            <a:ext cx="3429024" cy="2143140"/>
          </a:xfrm>
          <a:prstGeom prst="teardrop">
            <a:avLst>
              <a:gd name="adj" fmla="val 1204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/>
              <a:t>описание,</a:t>
            </a:r>
          </a:p>
          <a:p>
            <a:pPr algn="ctr"/>
            <a:r>
              <a:rPr lang="ru-RU" smtClean="0"/>
              <a:t>повествование,</a:t>
            </a:r>
          </a:p>
          <a:p>
            <a:pPr algn="ctr"/>
            <a:r>
              <a:rPr lang="ru-RU" smtClean="0"/>
              <a:t>рассуждение</a:t>
            </a:r>
            <a:endParaRPr lang="ru-RU"/>
          </a:p>
        </p:txBody>
      </p:sp>
      <p:sp>
        <p:nvSpPr>
          <p:cNvPr id="7" name="Капля 6"/>
          <p:cNvSpPr/>
          <p:nvPr/>
        </p:nvSpPr>
        <p:spPr>
          <a:xfrm>
            <a:off x="3357568" y="4143368"/>
            <a:ext cx="3786189" cy="1643074"/>
          </a:xfrm>
          <a:prstGeom prst="teardrop">
            <a:avLst>
              <a:gd name="adj" fmla="val 110518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>
                <a:solidFill>
                  <a:schemeClr val="bg1"/>
                </a:solidFill>
              </a:rPr>
              <a:t>умения и навыки анализа</a:t>
            </a:r>
            <a:endParaRPr lang="ru-RU">
              <a:solidFill>
                <a:schemeClr val="bg1"/>
              </a:solidFill>
            </a:endParaRPr>
          </a:p>
        </p:txBody>
      </p:sp>
      <p:sp>
        <p:nvSpPr>
          <p:cNvPr id="9" name="Капля 8"/>
          <p:cNvSpPr/>
          <p:nvPr/>
        </p:nvSpPr>
        <p:spPr>
          <a:xfrm>
            <a:off x="6072198" y="1928802"/>
            <a:ext cx="2071702" cy="2928958"/>
          </a:xfrm>
          <a:prstGeom prst="teardrop">
            <a:avLst>
              <a:gd name="adj" fmla="val 995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/>
              <a:t>Умения и навыки речевого общения в разных сферах и ситуациях общения</a:t>
            </a:r>
            <a:endParaRPr lang="ru-RU"/>
          </a:p>
        </p:txBody>
      </p:sp>
      <p:pic>
        <p:nvPicPr>
          <p:cNvPr id="2050" name="Picture 2" descr="C:\Documents and Settings\Admin\Рабочий стол\talking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2214547" cy="21443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Admin\Рабочий стол\iCALF58L7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786578" y="4214818"/>
            <a:ext cx="2357422" cy="23717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1"/>
      <p:bldP spid="6" grpId="2"/>
      <p:bldP spid="7" grpId="3"/>
      <p:bldP spid="9" grpId="4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4580" name="Picture 4" descr="C:\Documents and Settings\Admin\Рабочий стол\iCATQFD3X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786578" y="1785926"/>
            <a:ext cx="2357422" cy="14097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9" name="Picture 3" descr="C:\Documents and Settings\Admin\Рабочий стол\x_487a14fa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14282" y="214290"/>
            <a:ext cx="1841500" cy="17065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571604" y="190649"/>
            <a:ext cx="6286544" cy="95410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/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28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роблемно-диалогическое обучение</a:t>
            </a:r>
            <a:r>
              <a:rPr kumimoji="0" lang="ru-RU" sz="2800" b="1" i="1" u="none" strike="noStrike" cap="none" normalizeH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позволяет: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428736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>
              <a:buFont typeface="Wingdings" pitchFamily="2" charset="2"/>
              <a:buChar char="v"/>
            </a:pPr>
            <a:r>
              <a:rPr lang="ru-RU" sz="2000" smtClean="0"/>
              <a:t>Осуществлять  не только обмен информацией, формирование познавательной мотивации, но и  установить взаимопонимание,    взаимодействие между всеми субъектами процесса обучения, обмен знаниями, мнениями, действиями, оценками деятельности; </a:t>
            </a:r>
            <a:endParaRPr lang="ru-RU" sz="200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000372"/>
            <a:ext cx="7643866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>
              <a:buFont typeface="Wingdings" pitchFamily="2" charset="2"/>
              <a:buChar char="v"/>
            </a:pPr>
            <a:r>
              <a:rPr lang="ru-RU" sz="2000" smtClean="0"/>
              <a:t>Создать ситуацию успеха на уроке, способствует развитию умений слушания, чтения, говорения, анализа и синтеза, самостоятельной работы; </a:t>
            </a:r>
            <a:endParaRPr lang="ru-RU" sz="2000"/>
          </a:p>
        </p:txBody>
      </p:sp>
      <p:pic>
        <p:nvPicPr>
          <p:cNvPr id="24581" name="Picture 5" descr="C:\Documents and Settings\Admin\Рабочий стол\iCAUDHRWL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500298" y="3714752"/>
            <a:ext cx="4643470" cy="3143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 rot="10800000" flipV="1">
            <a:off x="500034" y="4097855"/>
            <a:ext cx="7500990" cy="12926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/>
          </a:lstStyle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Научить обучающихся мыслить раскованно, ярко, нестандартно, творчески, что пригодится им во взрослой жизни.</a:t>
            </a: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500033" y="5066568"/>
            <a:ext cx="7429552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800" b="1" i="1" smtClean="0"/>
              <a:t>Ожидаемый результат:</a:t>
            </a:r>
            <a:endParaRPr lang="ru-RU" sz="2800" b="1" i="1"/>
          </a:p>
        </p:txBody>
      </p:sp>
      <p:sp>
        <p:nvSpPr>
          <p:cNvPr id="13" name="TextBox 12"/>
          <p:cNvSpPr txBox="1"/>
          <p:nvPr/>
        </p:nvSpPr>
        <p:spPr>
          <a:xfrm>
            <a:off x="500034" y="5786454"/>
            <a:ext cx="80724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000" smtClean="0"/>
              <a:t>Стимулирование учебного процесса, развитие мыслительной деятельности, коммуникативных качеств,</a:t>
            </a:r>
            <a:r>
              <a:rPr lang="en-US" sz="2000" smtClean="0"/>
              <a:t> </a:t>
            </a:r>
            <a:r>
              <a:rPr lang="ru-RU" sz="2000" smtClean="0"/>
              <a:t>осуществление самореализации</a:t>
            </a:r>
            <a:endParaRPr lang="ru-RU" sz="2000"/>
          </a:p>
        </p:txBody>
      </p:sp>
    </p:spTree>
  </p:cSld>
  <p:clrMapOvr>
    <a:masterClrMapping/>
  </p:clrMapOvr>
  <p:transition spd="slow">
    <p:pull dir="d"/>
  </p:transition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7" name="Picture 3" descr="C:\Documents and Settings\Admin\Рабочий стол\rebenok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8596" y="1428736"/>
            <a:ext cx="3786214" cy="50339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6" name="Picture 2" descr="C:\Documents and Settings\Admin\Рабочий стол\front-2_op_800x533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786314" y="1357298"/>
            <a:ext cx="4143404" cy="51435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2500298" y="285728"/>
            <a:ext cx="428628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Основные формы учебной коммуникации на уроке</a:t>
            </a:r>
            <a:endParaRPr lang="ru-RU" smtClean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85786" y="1500174"/>
            <a:ext cx="2571768" cy="64294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643570" y="1500174"/>
            <a:ext cx="271464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/>
              <a:t>Учебная беседа учителя и ученика</a:t>
            </a: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1071546"/>
            <a:ext cx="3065070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/>
          </a:lstStyle>
          <a:p>
            <a:pPr algn="r"/>
            <a:r>
              <a:rPr lang="ru-RU" b="1" smtClean="0"/>
              <a:t>Монологические формы </a:t>
            </a: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643570" y="1071546"/>
            <a:ext cx="289290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/>
          </a:lstStyle>
          <a:p>
            <a:pPr/>
            <a:r>
              <a:rPr lang="ru-RU" b="1" smtClean="0"/>
              <a:t>Диалогические формы </a:t>
            </a: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14348" y="1500175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mtClean="0"/>
              <a:t>Выступать с готовой заранее речью</a:t>
            </a:r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57224" y="2643182"/>
            <a:ext cx="2500330" cy="78581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643570" y="2643182"/>
            <a:ext cx="271464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/>
              <a:t>Учебная беседа в парах</a:t>
            </a:r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928663" y="2786058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mtClean="0"/>
              <a:t>Пересказывать</a:t>
            </a:r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857224" y="3929066"/>
            <a:ext cx="2571768" cy="92869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>
                <a:solidFill>
                  <a:schemeClr val="tx1"/>
                </a:solidFill>
              </a:rPr>
              <a:t>Докладывать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643570" y="3857628"/>
            <a:ext cx="2714644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/>
              <a:t>Дискуссия</a:t>
            </a:r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28662" y="5500702"/>
            <a:ext cx="2500330" cy="85725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>
                <a:solidFill>
                  <a:schemeClr val="tx1"/>
                </a:solidFill>
              </a:rPr>
              <a:t>Отвечать на вопросы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15008" y="5429264"/>
            <a:ext cx="264320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/>
              <a:t>Учебная беседа в группах</a:t>
            </a:r>
            <a:endParaRPr lang="ru-RU"/>
          </a:p>
        </p:txBody>
      </p:sp>
    </p:spTree>
  </p:cSld>
  <p:clrMapOvr>
    <a:masterClrMapping/>
  </p:clrMapOvr>
  <p:transition spd="slow">
    <p:dissolve/>
  </p:transition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285728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endParaRPr lang="ru-RU"/>
          </a:p>
        </p:txBody>
      </p:sp>
      <p:graphicFrame>
        <p:nvGraphicFramePr>
          <p:cNvPr id="4" name="Схема 3"/>
          <p:cNvGraphicFramePr/>
          <p:nvPr/>
        </p:nvGraphicFramePr>
        <p:xfrm>
          <a:off x="571472" y="0"/>
          <a:ext cx="7929618" cy="6572272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C:\Documents and Settings\Admin\Рабочий стол\iCA4EW5RZ.jpg"/>
          <p:cNvPicPr>
            <a:picLocks noChangeAspect="1" noChangeArrowheads="1"/>
          </p:cNvPicPr>
          <p:nvPr/>
        </p:nvPicPr>
        <p:blipFill>
          <a:blip r:embed="rId2">
            <a:lum bright="40000" contrast="-30000"/>
          </a:blip>
          <a:stretch>
            <a:fillRect/>
          </a:stretch>
        </p:blipFill>
        <p:spPr bwMode="auto">
          <a:xfrm>
            <a:off x="2357422" y="1571612"/>
            <a:ext cx="4286280" cy="25908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357422" y="2500306"/>
            <a:ext cx="3929090" cy="1107996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400" b="1" smtClean="0"/>
              <a:t> </a:t>
            </a:r>
            <a:r>
              <a:rPr lang="ru-RU" sz="2400" b="1" smtClean="0">
                <a:solidFill>
                  <a:schemeClr val="accent5">
                    <a:lumMod val="50000"/>
                  </a:schemeClr>
                </a:solidFill>
              </a:rPr>
              <a:t>Приемы создания проблемной ситуации    </a:t>
            </a:r>
            <a:br>
              <a:rPr lang="ru-RU" b="1" smtClean="0"/>
            </a:br>
            <a:endParaRPr lang="ru-RU"/>
          </a:p>
        </p:txBody>
      </p:sp>
      <p:sp>
        <p:nvSpPr>
          <p:cNvPr id="4" name="Выноска с четырьмя стрелками 3"/>
          <p:cNvSpPr/>
          <p:nvPr/>
        </p:nvSpPr>
        <p:spPr>
          <a:xfrm flipH="1">
            <a:off x="285720" y="928670"/>
            <a:ext cx="3000396" cy="2500330"/>
          </a:xfrm>
          <a:prstGeom prst="quad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/>
              <a:t> Удивление</a:t>
            </a:r>
            <a:endParaRPr lang="ru-RU"/>
          </a:p>
        </p:txBody>
      </p:sp>
      <p:sp>
        <p:nvSpPr>
          <p:cNvPr id="5" name="Выноска с четырьмя стрелками 4"/>
          <p:cNvSpPr/>
          <p:nvPr/>
        </p:nvSpPr>
        <p:spPr>
          <a:xfrm>
            <a:off x="5715008" y="928670"/>
            <a:ext cx="3428992" cy="2357454"/>
          </a:xfrm>
          <a:prstGeom prst="quadArrow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 smtClean="0"/>
          </a:p>
          <a:p>
            <a:pPr algn="ctr"/>
            <a:r>
              <a:rPr lang="ru-RU" smtClean="0"/>
              <a:t>Затруднение</a:t>
            </a: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8596" y="3429000"/>
            <a:ext cx="2643206" cy="157163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z="1600" smtClean="0"/>
              <a:t>Между житейскими представлениями и научными фактами</a:t>
            </a:r>
            <a:endParaRPr lang="ru-RU" sz="1600"/>
          </a:p>
        </p:txBody>
      </p:sp>
      <p:sp>
        <p:nvSpPr>
          <p:cNvPr id="8" name="Стрелка вниз 7"/>
          <p:cNvSpPr/>
          <p:nvPr/>
        </p:nvSpPr>
        <p:spPr>
          <a:xfrm flipH="1">
            <a:off x="1500166" y="5000636"/>
            <a:ext cx="642942" cy="500066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57158" y="5500702"/>
            <a:ext cx="2786082" cy="135729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/>
              <a:t>Между двумя и более положениями</a:t>
            </a:r>
          </a:p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929322" y="3357562"/>
            <a:ext cx="2928958" cy="228601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/>
              <a:t>Между необходимостью и невозможностью выполнить задание</a:t>
            </a:r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  <p:bldP spid="7" grpId="2"/>
      <p:bldP spid="8" grpId="3"/>
      <p:bldP spid="9" grpId="4"/>
      <p:bldP spid="11" grpId="5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Двойная волна 4"/>
          <p:cNvSpPr/>
          <p:nvPr/>
        </p:nvSpPr>
        <p:spPr>
          <a:xfrm>
            <a:off x="571472" y="500042"/>
            <a:ext cx="8001056" cy="5000660"/>
          </a:xfrm>
          <a:prstGeom prst="doubleWav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642958"/>
          </a:xfrm>
        </p:spPr>
        <p:txBody>
          <a:bodyPr>
            <a:normAutofit fontScale="90000"/>
          </a:bodyPr>
          <a:lstStyle>
            <a:defPPr/>
          </a:lstStyle>
          <a:p>
            <a:r>
              <a:rPr lang="ru-RU" smtClean="0">
                <a:solidFill>
                  <a:schemeClr val="accent6">
                    <a:lumMod val="50000"/>
                  </a:schemeClr>
                </a:solidFill>
              </a:rPr>
              <a:t>Методы обучения</a:t>
            </a:r>
            <a:br>
              <a:rPr lang="ru-RU" smtClean="0"/>
            </a:br>
            <a:br>
              <a:rPr lang="ru-RU" smtClean="0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37748"/>
          </a:xfrm>
        </p:spPr>
        <p:txBody>
          <a:bodyPr/>
          <a:lstStyle>
            <a:defPPr/>
          </a:lstStyle>
          <a:p>
            <a:pPr/>
            <a:r>
              <a:rPr lang="ru-RU" smtClean="0"/>
              <a:t>Подводящий к теме диалог</a:t>
            </a:r>
          </a:p>
          <a:p>
            <a:pPr/>
            <a:r>
              <a:rPr lang="ru-RU" smtClean="0"/>
              <a:t>Сообщение темы с мотивирующим приёмом</a:t>
            </a:r>
          </a:p>
          <a:p>
            <a:pPr/>
            <a:r>
              <a:rPr lang="ru-RU" smtClean="0"/>
              <a:t>Побуждающий от проблемы диалог</a:t>
            </a:r>
          </a:p>
          <a:p>
            <a:pPr/>
            <a:r>
              <a:rPr lang="ru-RU" smtClean="0"/>
              <a:t>Подводящий без проблемы диалог</a:t>
            </a:r>
          </a:p>
          <a:p>
            <a:pPr/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9" name="Picture 5" descr="C:\Documents and Settings\Admin\Рабочий стол\img23319312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2643174" y="3500438"/>
            <a:ext cx="4000528" cy="21431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Блок-схема: решение 2"/>
          <p:cNvSpPr/>
          <p:nvPr/>
        </p:nvSpPr>
        <p:spPr>
          <a:xfrm>
            <a:off x="1428728" y="285728"/>
            <a:ext cx="5572164" cy="2786082"/>
          </a:xfrm>
          <a:prstGeom prst="flowChartDecision">
            <a:avLst/>
          </a:prstGeom>
          <a:ln>
            <a:solidFill>
              <a:schemeClr val="accent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127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934839" y="1428736"/>
            <a:ext cx="452803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 lvl="0" algn="ctr"/>
            <a:r>
              <a:rPr lang="ru-RU" sz="2400" b="1" i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</a:rPr>
              <a:t>Подводящий к теме диалог</a:t>
            </a:r>
            <a:endParaRPr lang="ru-RU" sz="2400" b="1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</a:endParaRPr>
          </a:p>
          <a:p>
            <a:pPr/>
            <a:endParaRPr lang="ru-RU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28596" y="4643446"/>
            <a:ext cx="2428892" cy="1643074"/>
          </a:xfrm>
          <a:prstGeom prst="round2DiagRect">
            <a:avLst>
              <a:gd name="adj1" fmla="val 16667"/>
              <a:gd name="adj2" fmla="val 0"/>
            </a:avLst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>
                <a:solidFill>
                  <a:schemeClr val="accent3">
                    <a:lumMod val="75000"/>
                  </a:schemeClr>
                </a:solidFill>
              </a:rPr>
              <a:t>Посильные ученику вопросы и задания</a:t>
            </a:r>
            <a:endParaRPr lang="ru-RU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6500826" y="2571744"/>
            <a:ext cx="2357454" cy="1643074"/>
          </a:xfrm>
          <a:prstGeom prst="round2Diag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smtClean="0"/>
              <a:t>Пошаговый путь к формулировке новых знаний</a:t>
            </a:r>
            <a:endParaRPr lang="ru-RU" b="1"/>
          </a:p>
        </p:txBody>
      </p:sp>
      <p:sp>
        <p:nvSpPr>
          <p:cNvPr id="11" name="Пятно 2 10"/>
          <p:cNvSpPr/>
          <p:nvPr/>
        </p:nvSpPr>
        <p:spPr>
          <a:xfrm>
            <a:off x="2857488" y="4929198"/>
            <a:ext cx="785818" cy="714380"/>
          </a:xfrm>
          <a:prstGeom prst="irregularSeal2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2" name="Пятно 1 11"/>
          <p:cNvSpPr/>
          <p:nvPr/>
        </p:nvSpPr>
        <p:spPr>
          <a:xfrm>
            <a:off x="3500430" y="3500438"/>
            <a:ext cx="1000132" cy="1000132"/>
          </a:xfrm>
          <a:prstGeom prst="irregularSeal1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3" name="Пятно 1 12"/>
          <p:cNvSpPr/>
          <p:nvPr/>
        </p:nvSpPr>
        <p:spPr>
          <a:xfrm>
            <a:off x="5143504" y="2857496"/>
            <a:ext cx="1428760" cy="1357322"/>
          </a:xfrm>
          <a:prstGeom prst="irregularSeal1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pic>
        <p:nvPicPr>
          <p:cNvPr id="1026" name="Picture 2" descr="C:\Documents and Settings\Admin\Рабочий стол\iCAIONDFJ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5710" y="2714620"/>
            <a:ext cx="2643216" cy="2000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Admin\Рабочий стол\ar129312525959343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059613" y="0"/>
            <a:ext cx="2084387" cy="24145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1"/>
      <p:bldP spid="7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defPPr/>
          </a:lstStyle>
          <a:p>
            <a:r>
              <a:rPr lang="ru-RU" u="sng" smtClean="0"/>
              <a:t>Подводящий к теме диалог</a:t>
            </a:r>
            <a:br>
              <a:rPr lang="ru-RU" smtClean="0"/>
            </a:br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 descr="iCAO1H8B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357298"/>
            <a:ext cx="8286808" cy="51435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defPPr/>
          </a:lstStyle>
          <a:p>
            <a:r>
              <a:rPr lang="ru-RU" smtClean="0"/>
              <a:t>Причины Первой мировой войны войны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>
            <a:defPPr/>
          </a:lstStyle>
          <a:p>
            <a:pPr>
              <a:buFont typeface="Wingdings" pitchFamily="2" charset="2"/>
              <a:buChar char="q"/>
              <a:defRPr/>
            </a:pPr>
            <a:r>
              <a:rPr lang="ru-RU" smtClean="0"/>
              <a:t>Все ищут и не находят причину, по которой началась война. Их поиски тщетны, причину эту они не найдут. Война началась не по какой-то одной причине, война началась по всем причинам сразу.</a:t>
            </a:r>
          </a:p>
          <a:p>
            <a:pPr>
              <a:buNone/>
              <a:defRPr/>
            </a:pPr>
            <a:r>
              <a:rPr lang="ru-RU" smtClean="0"/>
              <a:t>                            — </a:t>
            </a:r>
            <a:r>
              <a:rPr lang="ru-RU" smtClean="0">
                <a:hlinkClick r:id="rId3" tooltip="Вильсон, Томас Вудро"/>
              </a:rPr>
              <a:t>Томас Вудро Вильсон</a:t>
            </a:r>
            <a:endParaRPr lang="ru-RU" smtClean="0"/>
          </a:p>
          <a:p>
            <a:pPr>
              <a:defRPr/>
            </a:pPr>
            <a:r>
              <a:rPr lang="ru-RU" smtClean="0"/>
              <a:t>Какие вы видите причины войны? Как бы вы их сформулировали?</a:t>
            </a:r>
          </a:p>
          <a:p>
            <a:pPr>
              <a:defRPr/>
            </a:pPr>
            <a:r>
              <a:rPr lang="ru-RU" smtClean="0"/>
              <a:t>В чём же состояли эти причины с точки зрения историков? Давайте их выделим.</a:t>
            </a:r>
          </a:p>
          <a:p>
            <a:pPr>
              <a:defRPr/>
            </a:pPr>
            <a:r>
              <a:rPr lang="ru-RU" smtClean="0"/>
              <a:t>Групповая работа. Анализ высказываний историков о причинах первой войны.</a:t>
            </a:r>
          </a:p>
          <a:p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8" name="Picture 6" descr="C:\Documents and Settings\Admin\Рабочий стол\greci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714612" y="4572008"/>
            <a:ext cx="6359538" cy="222884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7" name="Блок-схема: перфолента 6"/>
          <p:cNvSpPr/>
          <p:nvPr/>
        </p:nvSpPr>
        <p:spPr>
          <a:xfrm>
            <a:off x="285720" y="714356"/>
            <a:ext cx="8429684" cy="4786346"/>
          </a:xfrm>
          <a:prstGeom prst="flowChartPunchedTap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defPPr/>
          </a:lstStyle>
          <a:p>
            <a:r>
              <a:rPr lang="ru-RU" i="1" smtClean="0"/>
              <a:t>Сообщение темы с мотивирующим приёмом</a:t>
            </a:r>
            <a:br>
              <a:rPr lang="ru-RU" smtClean="0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709160"/>
          </a:xfrm>
        </p:spPr>
        <p:txBody>
          <a:bodyPr>
            <a:normAutofit fontScale="62500" lnSpcReduction="20000"/>
          </a:bodyPr>
          <a:lstStyle>
            <a:defPPr/>
          </a:lstStyle>
          <a:p>
            <a:pPr algn="just">
              <a:buNone/>
            </a:pPr>
            <a:r>
              <a:rPr lang="ru-RU" smtClean="0"/>
              <a:t>           </a:t>
            </a:r>
          </a:p>
          <a:p>
            <a:pPr algn="just">
              <a:buNone/>
            </a:pPr>
            <a:r>
              <a:rPr lang="ru-RU" smtClean="0"/>
              <a:t> </a:t>
            </a:r>
          </a:p>
          <a:p>
            <a:pPr algn="just">
              <a:buNone/>
            </a:pPr>
            <a:r>
              <a:rPr lang="ru-RU" smtClean="0"/>
              <a:t> </a:t>
            </a:r>
            <a:r>
              <a:rPr lang="ru-RU" b="1" smtClean="0"/>
              <a:t>Чтобы быть счастливым, </a:t>
            </a:r>
            <a:r>
              <a:rPr lang="ru-RU" b="1" i="1" smtClean="0"/>
              <a:t>нужно …</a:t>
            </a:r>
          </a:p>
          <a:p>
            <a:pPr algn="just">
              <a:buNone/>
            </a:pPr>
            <a:r>
              <a:rPr lang="ru-RU" b="1" i="1" smtClean="0"/>
              <a:t>      (слова не дописаны)</a:t>
            </a:r>
          </a:p>
          <a:p>
            <a:pPr algn="just">
              <a:buNone/>
            </a:pPr>
            <a:r>
              <a:rPr lang="ru-RU" smtClean="0"/>
              <a:t>Каждый из нас рождается, чтобы быть счастливым. И у каждого - свое представление о счастье. </a:t>
            </a:r>
          </a:p>
          <a:p>
            <a:pPr algn="just">
              <a:buNone/>
            </a:pPr>
            <a:r>
              <a:rPr lang="ru-RU" smtClean="0"/>
              <a:t>-Что для вас счастье?</a:t>
            </a:r>
          </a:p>
          <a:p>
            <a:pPr algn="just">
              <a:buNone/>
            </a:pPr>
            <a:r>
              <a:rPr lang="ru-RU" smtClean="0"/>
              <a:t>-Афиняне в 5 веке считали себя счастливым народом, потому что жили … </a:t>
            </a:r>
          </a:p>
          <a:p>
            <a:pPr algn="just">
              <a:buNone/>
            </a:pPr>
            <a:r>
              <a:rPr lang="ru-RU" smtClean="0"/>
              <a:t>-Как бы вы продолжили?</a:t>
            </a:r>
          </a:p>
          <a:p>
            <a:pPr>
              <a:buNone/>
            </a:pPr>
            <a:r>
              <a:rPr lang="ru-RU" smtClean="0"/>
              <a:t>-А впрочем, вы в конце урока сами ответите на вопрос, почему афиняне считали себя счастливым народом. </a:t>
            </a:r>
            <a:br>
              <a:rPr lang="ru-RU" smtClean="0"/>
            </a:br>
            <a:br>
              <a:rPr lang="ru-RU" smtClean="0"/>
            </a:br>
            <a:endParaRPr lang="ru-RU" smtClean="0"/>
          </a:p>
          <a:p>
            <a:pPr>
              <a:buNone/>
            </a:pPr>
            <a:r>
              <a:rPr lang="ru-RU" smtClean="0"/>
              <a:t> </a:t>
            </a:r>
          </a:p>
          <a:p>
            <a:pPr>
              <a:buNone/>
            </a:pPr>
            <a:r>
              <a:rPr lang="ru-RU" smtClean="0"/>
              <a:t> </a:t>
            </a:r>
          </a:p>
          <a:p>
            <a:pPr>
              <a:buNone/>
            </a:pPr>
            <a:r>
              <a:rPr lang="ru-RU" smtClean="0"/>
              <a:t> 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duotone>
              <a:schemeClr val="bg2">
                <a:shade val="3000"/>
                <a:satMod val="110000"/>
              </a:schemeClr>
              <a:schemeClr val="bg2">
                <a:tint val="60000"/>
                <a:satMod val="425000"/>
              </a:schemeClr>
            </a:duotone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0" y="911146"/>
            <a:ext cx="9144000" cy="34163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/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каждого из нас есть свой любимый </a:t>
            </a:r>
            <a:b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           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способ обучения и любимый стиль работы.</a:t>
            </a:r>
            <a:b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        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Кто-то относится к ученикам 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зрителям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…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b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         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других можно назвать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400" b="0" i="0" u="none" strike="noStrike" cap="none" normalizeH="0" baseline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аудиоучениками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»…</a:t>
            </a:r>
            <a:b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     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Кто-то 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печатно-ориентирован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учится, </a:t>
            </a:r>
            <a:b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        </a:t>
            </a:r>
            <a:r>
              <a:rPr lang="ru-RU" sz="2400" smtClean="0">
                <a:latin typeface="Calibri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читая книги. Кто-то 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интерактивен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учится, взаимодействуя с другими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b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                                                                        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Г. Драйден, Д. Вос 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Революция в обучении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952625" y="4429132"/>
            <a:ext cx="5238750" cy="24288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5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313688"/>
            <a:ext cx="8858279" cy="13234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/>
          </a:lstStyle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2400" b="1" u="sng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sng" strike="noStrike" cap="none" normalizeH="0" baseline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Побуждающий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sng" strike="noStrike" cap="none" normalizeH="0" baseline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от проблемы диалог </a:t>
            </a:r>
            <a:endParaRPr kumimoji="0" lang="ru-RU" sz="2800" b="1" i="0" u="none" strike="noStrike" cap="none" normalizeH="0" baseline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14282" y="1785926"/>
            <a:ext cx="2428860" cy="142876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57158" y="2071678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mtClean="0"/>
              <a:t>стимулирующие реплики</a:t>
            </a: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428860" y="3071810"/>
            <a:ext cx="3071834" cy="157163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786050" y="3357562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mtClean="0"/>
              <a:t>выдвижение гипотезы</a:t>
            </a: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572132" y="4429132"/>
            <a:ext cx="2928958" cy="150019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929323" y="4714884"/>
            <a:ext cx="2357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mtClean="0"/>
              <a:t>«открытие знания» путем проб и ошибок.</a:t>
            </a:r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2428860" y="2857496"/>
            <a:ext cx="500066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214546" y="3071810"/>
            <a:ext cx="500066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500694" y="4143380"/>
            <a:ext cx="500066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286380" y="4500570"/>
            <a:ext cx="500066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6626" name="Picture 2" descr="C:\Documents and Settings\Admin\Рабочий стол\x_d64f1269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5720" y="4429132"/>
            <a:ext cx="3157528" cy="24288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6627" name="Picture 3" descr="C:\Documents and Settings\Admin\Рабочий стол\iCAND6Z5V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286512" y="1857364"/>
            <a:ext cx="2857488" cy="23574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d"/>
  </p:transition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>
            <a:defPPr/>
          </a:lstStyle>
          <a:p>
            <a:r>
              <a:rPr lang="ru-RU" smtClean="0"/>
              <a:t>Этапы постановки учебной проблемы:</a:t>
            </a:r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285860"/>
          <a:ext cx="8329642" cy="5572140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465BC1F-AD4F-4AAF-ADE4-1F9EDBAAC3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D465BC1F-AD4F-4AAF-ADE4-1F9EDBAAC3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861E84-71C5-4349-8C02-E6B6E54577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B3861E84-71C5-4349-8C02-E6B6E54577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9BE76E-CCFF-4A88-B49A-90A20AF595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3E9BE76E-CCFF-4A88-B49A-90A20AF595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0B9733-97A6-4671-A633-340B7E2ACD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7F0B9733-97A6-4671-A633-340B7E2ACD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9F316EF-BE66-4014-95EA-438BAD02CC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09F316EF-BE66-4014-95EA-438BAD02CC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F058A0-AA9E-4520-8707-A21F531826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96F058A0-AA9E-4520-8707-A21F531826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9DBC73-B7E0-43E6-ACDD-B5014646FC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FF9DBC73-B7E0-43E6-ACDD-B5014646FC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646DD3-6CA8-438C-9317-65F069B1AD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>
                                            <p:graphicEl>
                                              <a:dgm id="{0C646DD3-6CA8-438C-9317-65F069B1AD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>
            <a:defPPr/>
          </a:lstStyle>
          <a:p>
            <a:br>
              <a:rPr lang="ru-RU" smtClean="0"/>
            </a:br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428604"/>
          <a:ext cx="9001156" cy="6446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78"/>
                <a:gridCol w="4500578"/>
              </a:tblGrid>
              <a:tr h="710993"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r>
                        <a:rPr lang="ru-RU" smtClean="0"/>
                        <a:t>Побуждение к осознанию противоречия 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r>
                        <a:rPr lang="ru-RU" smtClean="0"/>
                        <a:t>Побуждение к формулированию учебной проблемы </a:t>
                      </a:r>
                      <a:endParaRPr lang="ru-RU"/>
                    </a:p>
                  </a:txBody>
                  <a:tcPr/>
                </a:tc>
              </a:tr>
              <a:tr h="5735326"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r>
                        <a:rPr lang="ru-RU" b="1" u="sng" smtClean="0"/>
                        <a:t>Прием 1   о фактах</a:t>
                      </a:r>
                      <a:r>
                        <a:rPr lang="ru-RU" smtClean="0"/>
                        <a:t>: Что удивило? Что интересного заметили? Какие вы видите факты?</a:t>
                      </a:r>
                      <a:br>
                        <a:rPr lang="ru-RU" smtClean="0"/>
                      </a:br>
                      <a:r>
                        <a:rPr lang="ru-RU" b="1" u="sng" smtClean="0"/>
                        <a:t>о теориях: </a:t>
                      </a:r>
                      <a:r>
                        <a:rPr lang="ru-RU" b="0" u="none" smtClean="0"/>
                        <a:t>Ч</a:t>
                      </a:r>
                      <a:r>
                        <a:rPr lang="ru-RU" smtClean="0"/>
                        <a:t>то вас удивило?   Сколько существует точек зрения?</a:t>
                      </a:r>
                      <a:br>
                        <a:rPr lang="ru-RU" smtClean="0"/>
                      </a:br>
                      <a:r>
                        <a:rPr lang="ru-RU" b="1" u="sng" smtClean="0"/>
                        <a:t>Прием 2 :</a:t>
                      </a:r>
                      <a:r>
                        <a:rPr lang="ru-RU" smtClean="0"/>
                        <a:t>  Сколько же в появилось мнений?</a:t>
                      </a:r>
                      <a:br>
                        <a:rPr lang="ru-RU" smtClean="0"/>
                      </a:br>
                      <a:r>
                        <a:rPr lang="ru-RU" b="1" u="sng" smtClean="0"/>
                        <a:t>Прием 3:</a:t>
                      </a:r>
                      <a:r>
                        <a:rPr lang="ru-RU" smtClean="0"/>
                        <a:t>   Вы сначала как думали? А как на самом деле?</a:t>
                      </a:r>
                      <a:br>
                        <a:rPr lang="ru-RU" smtClean="0"/>
                      </a:br>
                      <a:r>
                        <a:rPr lang="ru-RU" b="1" u="sng" smtClean="0"/>
                        <a:t>Прием 4:</a:t>
                      </a:r>
                      <a:r>
                        <a:rPr lang="ru-RU" smtClean="0"/>
                        <a:t>   Вы смогли выполнить задание? В чем затруднение?</a:t>
                      </a:r>
                      <a:br>
                        <a:rPr lang="ru-RU" smtClean="0"/>
                      </a:br>
                      <a:r>
                        <a:rPr lang="ru-RU" b="1" u="sng" smtClean="0"/>
                        <a:t>Прием 5 </a:t>
                      </a:r>
                      <a:r>
                        <a:rPr lang="ru-RU" smtClean="0"/>
                        <a:t>:   Вы смогли выполнить задание? Почему не получается? Чем это задание не похоже на предыдущие?</a:t>
                      </a:r>
                      <a:br>
                        <a:rPr lang="ru-RU" smtClean="0"/>
                      </a:br>
                      <a:r>
                        <a:rPr lang="ru-RU" b="1" u="sng" smtClean="0"/>
                        <a:t>Прием 6 </a:t>
                      </a:r>
                      <a:r>
                        <a:rPr lang="ru-RU" smtClean="0"/>
                        <a:t>:  Что вы хотели сделать? Какие знания применили? Задание выполнили? </a:t>
                      </a:r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>
                      <a:defPPr/>
                    </a:lstStyle>
                    <a:p>
                      <a:pPr/>
                      <a:endParaRPr lang="ru-RU" i="1" smtClean="0"/>
                    </a:p>
                    <a:p>
                      <a:pPr/>
                      <a:endParaRPr lang="ru-RU" i="1" smtClean="0"/>
                    </a:p>
                    <a:p>
                      <a:pPr/>
                      <a:endParaRPr lang="ru-RU" i="1" smtClean="0"/>
                    </a:p>
                    <a:p>
                      <a:pPr/>
                      <a:r>
                        <a:rPr lang="ru-RU" i="1" u="sng" smtClean="0"/>
                        <a:t>Выбрать подходящее:</a:t>
                      </a:r>
                    </a:p>
                    <a:p>
                      <a:pPr/>
                      <a:br>
                        <a:rPr lang="ru-RU" smtClean="0"/>
                      </a:br>
                      <a:r>
                        <a:rPr lang="ru-RU" smtClean="0"/>
                        <a:t>Какой возникает вопрос?</a:t>
                      </a:r>
                    </a:p>
                    <a:p>
                      <a:pPr/>
                      <a:br>
                        <a:rPr lang="ru-RU" smtClean="0"/>
                      </a:br>
                      <a:r>
                        <a:rPr lang="ru-RU" smtClean="0"/>
                        <a:t>Какова будет тема урока?</a:t>
                      </a:r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357950" y="507207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endParaRPr lang="ru-RU"/>
          </a:p>
        </p:txBody>
      </p:sp>
      <p:pic>
        <p:nvPicPr>
          <p:cNvPr id="1026" name="Picture 2" descr="C:\Documents and Settings\Admin\Рабочий стол\1269340226_shkola.jpg"/>
          <p:cNvPicPr>
            <a:picLocks noChangeAspect="1" noChangeArrowheads="1"/>
          </p:cNvPicPr>
          <p:nvPr/>
        </p:nvPicPr>
        <p:blipFill>
          <a:blip r:embed="rId2">
            <a:lum contrast="-30000"/>
          </a:blip>
          <a:stretch>
            <a:fillRect/>
          </a:stretch>
        </p:blipFill>
        <p:spPr bwMode="auto">
          <a:xfrm>
            <a:off x="4643438" y="3714752"/>
            <a:ext cx="4214842" cy="278606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1785918" y="642918"/>
            <a:ext cx="6177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z="2400" b="1" smtClean="0">
                <a:solidFill>
                  <a:srgbClr val="7030A0"/>
                </a:solidFill>
              </a:rPr>
              <a:t>Тема: Принятие христианства (6 класс)</a:t>
            </a:r>
            <a:endParaRPr lang="ru-RU" sz="2400" b="1">
              <a:solidFill>
                <a:srgbClr val="7030A0"/>
              </a:solidFill>
            </a:endParaRPr>
          </a:p>
        </p:txBody>
      </p:sp>
      <p:pic>
        <p:nvPicPr>
          <p:cNvPr id="29699" name="Picture 3" descr="C:\Documents and Settings\Admin\Рабочий стол\09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228975" y="1524000"/>
            <a:ext cx="2686050" cy="381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928202"/>
            <a:ext cx="2643206" cy="34163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/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Franklin Gothic Book"/>
                <a:cs typeface="Times New Roman" pitchFamily="18" charset="0"/>
              </a:rPr>
              <a:t>Князь был многожёнцем, одобрял человеческие жертвоприношения, участвовал в убийствах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Franklin Gothic Book"/>
                <a:cs typeface="Times New Roman" pitchFamily="18" charset="0"/>
              </a:rPr>
              <a:t>( это по поводу хорошего человека). Теперь про великого полководца: во время одной битвы князь два дня просидел под мостом, потому что боялся попасть в плен.</a:t>
            </a:r>
            <a:endPara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0430" y="1357298"/>
            <a:ext cx="2314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b="1" smtClean="0">
                <a:solidFill>
                  <a:schemeClr val="accent5">
                    <a:lumMod val="75000"/>
                  </a:schemeClr>
                </a:solidFill>
              </a:rPr>
              <a:t>Князь Владимир</a:t>
            </a:r>
            <a:endParaRPr lang="ru-RU" b="1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929322" y="2293051"/>
            <a:ext cx="2857520" cy="147732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/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Franklin Gothic Book"/>
                <a:cs typeface="Times New Roman" pitchFamily="18" charset="0"/>
              </a:rPr>
              <a:t>Он был хорошим человеком,</a:t>
            </a:r>
            <a:r>
              <a:rPr kumimoji="0" lang="ru-RU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Franklin Gothic Book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Franklin Gothic Book"/>
                <a:cs typeface="Times New Roman" pitchFamily="18" charset="0"/>
              </a:rPr>
              <a:t>великим полководцем, дал новую веру. (житейское представление)</a:t>
            </a:r>
            <a:endPara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Выноска со стрелкой вниз 15"/>
          <p:cNvSpPr/>
          <p:nvPr/>
        </p:nvSpPr>
        <p:spPr>
          <a:xfrm>
            <a:off x="1571604" y="5286388"/>
            <a:ext cx="6143668" cy="121444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smtClean="0">
                <a:solidFill>
                  <a:srgbClr val="7030A0"/>
                </a:solidFill>
              </a:rPr>
              <a:t>Проблемный вопрос: почему помнят князя?</a:t>
            </a:r>
            <a:endParaRPr lang="ru-RU" b="1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defPPr/>
          </a:lstStyle>
          <a:p>
            <a:r>
              <a:rPr lang="ru-RU" sz="3200" smtClean="0"/>
              <a:t>Тема: Москва – центр борьбы с ордынским владычеством. Куликовская битва</a:t>
            </a:r>
            <a:endParaRPr lang="ru-RU" sz="320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5720" y="1428736"/>
            <a:ext cx="8501121" cy="5214974"/>
          </a:xfrm>
          <a:prstGeom prst="rect">
            <a:avLst/>
          </a:prstGeom>
          <a:ln w="190500" cap="sq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 smtClean="0"/>
              <a:t>Оценка личности Николая </a:t>
            </a:r>
            <a:r>
              <a:rPr lang="en-US" smtClean="0"/>
              <a:t>II</a:t>
            </a:r>
            <a:endParaRPr lang="ru-RU"/>
          </a:p>
        </p:txBody>
      </p:sp>
      <p:pic>
        <p:nvPicPr>
          <p:cNvPr id="29698" name="Picture 2" descr="C:\Documents and Settings\Admin\Рабочий стол\414847_html_m4d0d9dbb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357554" y="1428736"/>
            <a:ext cx="2071702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Стрелка углом вверх 6"/>
          <p:cNvSpPr/>
          <p:nvPr/>
        </p:nvSpPr>
        <p:spPr>
          <a:xfrm flipV="1">
            <a:off x="5572132" y="1785926"/>
            <a:ext cx="1571636" cy="1143008"/>
          </a:xfrm>
          <a:prstGeom prst="bentUp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8" name="Стрелка углом вверх 7"/>
          <p:cNvSpPr/>
          <p:nvPr/>
        </p:nvSpPr>
        <p:spPr>
          <a:xfrm rot="10800000">
            <a:off x="1357290" y="1857364"/>
            <a:ext cx="1571636" cy="1214446"/>
          </a:xfrm>
          <a:prstGeom prst="bentUp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2928934"/>
            <a:ext cx="3000396" cy="5078313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mtClean="0"/>
              <a:t>В России царь был больше чем монарх. Он был царем-батюшкой, миллионы людей с восторгом пели «Боже, царя храни», солдаты шли на фронтах первой мировой войны со словами «За веру, царя и Отечества». Но в 1917 г. никто не  встал  на защиту царя и его смахнули с престола, как пушинку.</a:t>
            </a:r>
            <a:br>
              <a:rPr lang="ru-RU" smtClean="0"/>
            </a:br>
            <a:endParaRPr lang="ru-RU" smtClean="0"/>
          </a:p>
          <a:p>
            <a:pPr/>
            <a:br>
              <a:rPr lang="ru-RU" smtClean="0"/>
            </a:br>
            <a:br>
              <a:rPr lang="ru-RU" smtClean="0"/>
            </a:b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928935"/>
            <a:ext cx="3714744" cy="4801314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mtClean="0"/>
              <a:t>В годы его царствования погибло много людей: первым событием в череде смертей стала коронация Николая II в 1896 году на Ходынке .</a:t>
            </a:r>
            <a:br>
              <a:rPr lang="ru-RU" smtClean="0"/>
            </a:br>
            <a:endParaRPr lang="ru-RU" smtClean="0"/>
          </a:p>
          <a:p>
            <a:pPr/>
            <a:br>
              <a:rPr lang="ru-RU" smtClean="0"/>
            </a:br>
            <a:r>
              <a:rPr lang="ru-RU" smtClean="0"/>
              <a:t>«Кровавое воскресение», 1905 год.</a:t>
            </a:r>
            <a:br>
              <a:rPr lang="ru-RU" smtClean="0"/>
            </a:br>
            <a:endParaRPr lang="ru-RU" smtClean="0"/>
          </a:p>
          <a:p>
            <a:pPr/>
            <a:br>
              <a:rPr lang="ru-RU" smtClean="0"/>
            </a:br>
            <a:r>
              <a:rPr lang="ru-RU" smtClean="0"/>
              <a:t>Людские жертвы во время Русско –японской и Первой мировой войны.</a:t>
            </a:r>
            <a:br>
              <a:rPr lang="ru-RU" smtClean="0"/>
            </a:br>
            <a:endParaRPr lang="ru-RU" smtClean="0"/>
          </a:p>
          <a:p>
            <a:pPr/>
            <a:br>
              <a:rPr lang="ru-RU" smtClean="0"/>
            </a:b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786182" y="4214818"/>
            <a:ext cx="12144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z="9600" b="1" smtClean="0"/>
              <a:t>?</a:t>
            </a:r>
            <a:endParaRPr lang="ru-RU" sz="9600" b="1"/>
          </a:p>
        </p:txBody>
      </p:sp>
      <p:sp>
        <p:nvSpPr>
          <p:cNvPr id="12" name="TextBox 11"/>
          <p:cNvSpPr txBox="1"/>
          <p:nvPr/>
        </p:nvSpPr>
        <p:spPr>
          <a:xfrm>
            <a:off x="3143240" y="5500702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b="1" smtClean="0">
                <a:solidFill>
                  <a:schemeClr val="accent4">
                    <a:lumMod val="50000"/>
                  </a:schemeClr>
                </a:solidFill>
              </a:rPr>
              <a:t>Каким же он был на самом деле?</a:t>
            </a:r>
            <a:endParaRPr lang="ru-RU" b="1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1"/>
      <p:bldP spid="10" grpId="2"/>
      <p:bldP spid="11" grpId="3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 descr="C:\Documents and Settings\Admin\Рабочий стол\puzzlus-real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2" name="Схема 1"/>
          <p:cNvGraphicFramePr/>
          <p:nvPr/>
        </p:nvGraphicFramePr>
        <p:xfrm>
          <a:off x="714348" y="571480"/>
          <a:ext cx="7786742" cy="5929354"/>
        </p:xfrm>
        <a:graphic>
          <a:graphicData uri="http://schemas.openxmlformats.org/drawingml/2006/diagram">
            <dgm:relIds xmlns:dgm="http://schemas.openxmlformats.org/drawingml/2006/diagram" r:dm="rId4" r:lo="rId5" r:qs="rId6" r:cs="rId7"/>
          </a:graphicData>
        </a:graphic>
      </p:graphicFrame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Схема 1"/>
          <p:cNvGraphicFramePr/>
          <p:nvPr/>
        </p:nvGraphicFramePr>
        <p:xfrm>
          <a:off x="357158" y="571480"/>
          <a:ext cx="8501122" cy="5643602"/>
        </p:xfrm>
        <a:graphic>
          <a:graphicData uri="http://schemas.openxmlformats.org/drawingml/2006/diagram">
            <dgm:relIds xmlns:dgm="http://schemas.openxmlformats.org/drawingml/2006/diagram" r:dm="rId4" r:lo="rId5" r:qs="rId6" r:cs="rId7"/>
          </a:graphicData>
        </a:graphic>
      </p:graphicFrame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Схема 1"/>
          <p:cNvGraphicFramePr/>
          <p:nvPr/>
        </p:nvGraphicFramePr>
        <p:xfrm>
          <a:off x="214282" y="357166"/>
          <a:ext cx="8429684" cy="6000792"/>
        </p:xfrm>
        <a:graphic>
          <a:graphicData uri="http://schemas.openxmlformats.org/drawingml/2006/diagram">
            <dgm:relIds xmlns:dgm="http://schemas.openxmlformats.org/drawingml/2006/diagram" r:dm="rId4" r:lo="rId5" r:qs="rId6" r:cs="rId7"/>
          </a:graphicData>
        </a:graphic>
      </p:graphicFrame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3" name="Picture 3" descr="C:\Documents and Settings\Admin\Рабочий стол\16044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4143380"/>
            <a:ext cx="4357686" cy="27146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C:\Documents and Settings\Admin\Рабочий стол\shkola4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072034" y="785794"/>
            <a:ext cx="4071966" cy="22859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571472" y="357166"/>
            <a:ext cx="8358246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defTabSz="449263">
              <a:buClr>
                <a:srgbClr val="000000"/>
              </a:buClr>
              <a:buSzTx/>
              <a:buFont typeface="Times New Roman" pitchFamily="18" charset="0"/>
              <a:buNone/>
              <a:tabLst>
                <a:tab pos="0"/>
                <a:tab pos="914400"/>
                <a:tab pos="1828800"/>
                <a:tab pos="2743200"/>
                <a:tab pos="3657600"/>
                <a:tab pos="4572000"/>
                <a:tab pos="5486400"/>
                <a:tab pos="6400800"/>
                <a:tab pos="7315200"/>
                <a:tab pos="8229600"/>
                <a:tab pos="9144000"/>
                <a:tab pos="10058400"/>
              </a:tabLst>
            </a:pPr>
            <a:r>
              <a:rPr lang="ru-RU" sz="2800" b="1" smtClean="0">
                <a:solidFill>
                  <a:schemeClr val="accent4">
                    <a:lumMod val="50000"/>
                  </a:schemeClr>
                </a:solidFill>
              </a:rPr>
              <a:t>Технология проблемно-диалогического обучения является</a:t>
            </a:r>
            <a:r>
              <a:rPr lang="en-US" sz="2800" b="1" smtClean="0">
                <a:solidFill>
                  <a:schemeClr val="accent4">
                    <a:lumMod val="50000"/>
                  </a:schemeClr>
                </a:solidFill>
              </a:rPr>
              <a:t>:</a:t>
            </a:r>
            <a:endParaRPr lang="en-US" sz="2800" b="1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428736"/>
            <a:ext cx="4572000" cy="774571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marL="341313" indent="-341313" defTabSz="449263">
              <a:spcBef>
                <a:spcPts val="1000"/>
              </a:spcBef>
              <a:buClr>
                <a:srgbClr val="B2B2B2"/>
              </a:buClr>
              <a:buSzPct val="90000"/>
              <a:tabLst>
                <a:tab pos="911225"/>
                <a:tab pos="1825625"/>
                <a:tab pos="2740025"/>
                <a:tab pos="3654425"/>
                <a:tab pos="4568825"/>
                <a:tab pos="5483225"/>
                <a:tab pos="6397625"/>
                <a:tab pos="7312025"/>
                <a:tab pos="8226425"/>
                <a:tab pos="9140825"/>
                <a:tab pos="10055225"/>
              </a:tabLst>
            </a:pPr>
            <a:endParaRPr lang="ru-RU" b="1" smtClean="0">
              <a:solidFill>
                <a:srgbClr val="610061"/>
              </a:solidFill>
              <a:latin typeface="Arial"/>
            </a:endParaRPr>
          </a:p>
          <a:p>
            <a:pPr marL="341313" indent="-341313" defTabSz="449263">
              <a:spcBef>
                <a:spcPts val="1000"/>
              </a:spcBef>
              <a:tabLst>
                <a:tab pos="911225"/>
                <a:tab pos="1825625"/>
                <a:tab pos="2740025"/>
                <a:tab pos="3654425"/>
                <a:tab pos="4568825"/>
                <a:tab pos="5483225"/>
                <a:tab pos="6397625"/>
                <a:tab pos="7312025"/>
                <a:tab pos="8226425"/>
                <a:tab pos="9140825"/>
                <a:tab pos="10055225"/>
              </a:tabLst>
            </a:pPr>
            <a:endParaRPr lang="ru-RU" b="1">
              <a:solidFill>
                <a:srgbClr val="610061"/>
              </a:solidFill>
              <a:latin typeface="Arial"/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857224" y="1428736"/>
            <a:ext cx="2786082" cy="2071702"/>
          </a:xfrm>
          <a:prstGeom prst="cloud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85852" y="2071678"/>
            <a:ext cx="2098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b="1" smtClean="0">
                <a:solidFill>
                  <a:srgbClr val="610061"/>
                </a:solidFill>
                <a:latin typeface="Arial"/>
              </a:rPr>
              <a:t>результативной</a:t>
            </a:r>
            <a:r>
              <a:rPr lang="en-US" b="1" smtClean="0">
                <a:solidFill>
                  <a:srgbClr val="610061"/>
                </a:solidFill>
                <a:latin typeface="Arial"/>
              </a:rPr>
              <a:t>;</a:t>
            </a:r>
          </a:p>
          <a:p>
            <a:pPr/>
            <a:endParaRPr lang="ru-RU"/>
          </a:p>
        </p:txBody>
      </p:sp>
      <p:sp>
        <p:nvSpPr>
          <p:cNvPr id="6" name="Выноска-облако 5"/>
          <p:cNvSpPr/>
          <p:nvPr/>
        </p:nvSpPr>
        <p:spPr>
          <a:xfrm>
            <a:off x="3214678" y="2857496"/>
            <a:ext cx="2928958" cy="2143140"/>
          </a:xfrm>
          <a:prstGeom prst="cloud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357554" y="3643314"/>
            <a:ext cx="2910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b="1" err="1" smtClean="0">
                <a:solidFill>
                  <a:srgbClr val="610061"/>
                </a:solidFill>
                <a:latin typeface="Arial"/>
              </a:rPr>
              <a:t>здоровьесберегающей</a:t>
            </a:r>
            <a:endParaRPr lang="en-US" b="1" smtClean="0">
              <a:solidFill>
                <a:srgbClr val="610061"/>
              </a:solidFill>
              <a:latin typeface="Arial"/>
            </a:endParaRPr>
          </a:p>
          <a:p>
            <a:pPr/>
            <a:endParaRPr lang="ru-RU"/>
          </a:p>
        </p:txBody>
      </p:sp>
      <p:sp>
        <p:nvSpPr>
          <p:cNvPr id="8" name="Выноска-облако 7"/>
          <p:cNvSpPr/>
          <p:nvPr/>
        </p:nvSpPr>
        <p:spPr>
          <a:xfrm>
            <a:off x="6072198" y="3786190"/>
            <a:ext cx="2714612" cy="2500330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286512" y="4643446"/>
            <a:ext cx="2571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b="1" smtClean="0">
                <a:solidFill>
                  <a:srgbClr val="610061"/>
                </a:solidFill>
                <a:latin typeface="Arial"/>
              </a:rPr>
              <a:t>общепедагогической</a:t>
            </a:r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  <p:bldP spid="6" grpId="2"/>
      <p:bldP spid="7" grpId="3"/>
      <p:bldP spid="8" grpId="4"/>
      <p:bldP spid="9" grpId="5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defPPr/>
          </a:lstStyle>
          <a:p>
            <a:r>
              <a:rPr lang="ru-RU" sz="440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Актуальность темы:</a:t>
            </a:r>
            <a:endParaRPr lang="ru-RU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572032"/>
          </a:xfrm>
        </p:spPr>
        <p:txBody>
          <a:bodyPr>
            <a:normAutofit fontScale="85000" lnSpcReduction="20000"/>
          </a:bodyPr>
          <a:lstStyle>
            <a:defPPr/>
          </a:lstStyle>
          <a:p>
            <a:r>
              <a:rPr lang="ru-RU" smtClean="0"/>
              <a:t>Ребенку, оканчивающему школу сегодня недостаточно одних лишь предметных знаний. Для социализации личности обучающегося необходимы: личная успешность, социальная успешность и профессиональная успешность.</a:t>
            </a:r>
          </a:p>
          <a:p>
            <a:endParaRPr lang="ru-RU" smtClean="0"/>
          </a:p>
          <a:p>
            <a:r>
              <a:rPr lang="ru-RU" smtClean="0"/>
              <a:t>Учителю важно, чтобы сами школьники  стали активными субъектами учебной деятельности. </a:t>
            </a:r>
          </a:p>
          <a:p>
            <a:pPr>
              <a:buNone/>
            </a:pPr>
            <a:endParaRPr lang="ru-RU" smtClean="0"/>
          </a:p>
          <a:p>
            <a:r>
              <a:rPr lang="ru-RU" smtClean="0"/>
              <a:t>Его цель – не только дать знания, но и сформировать у школьников  желание в течение урока реализовать свою коммуникативную потребность, осуществлять обмен информацией и  регулирование межличностных отношений. </a:t>
            </a:r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1" name="Picture 1" descr="C:\Documents and Settings\Admin\Рабочий стол\scool.jpg"/>
          <p:cNvPicPr>
            <a:picLocks noChangeAspect="1" noChangeArrowheads="1"/>
          </p:cNvPicPr>
          <p:nvPr/>
        </p:nvPicPr>
        <p:blipFill>
          <a:blip r:embed="rId2">
            <a:lum bright="30000" contrast="-30000"/>
          </a:blip>
          <a:stretch>
            <a:fillRect/>
          </a:stretch>
        </p:blipFill>
        <p:spPr bwMode="auto">
          <a:xfrm>
            <a:off x="428596" y="1571612"/>
            <a:ext cx="8715404" cy="49292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28596" y="285728"/>
            <a:ext cx="8072494" cy="5693866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Благодаря проблемно-диалогическому обучению у обучающихся развиваются пять универсальных компетентностей: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endParaRPr lang="ru-RU" sz="280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Times New Roman" pitchFamily="18" charset="0"/>
            </a:endParaRPr>
          </a:p>
          <a:p>
            <a:pPr indent="449263" algn="ctr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способность к эффективным коммуникациям и организации взаимодействия;</a:t>
            </a:r>
            <a:endParaRPr lang="ru-RU" sz="1600" smtClean="0">
              <a:latin typeface="Arial" panose="020b0604020202020204" pitchFamily="34" charset="0"/>
            </a:endParaRP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способность к исследованию;</a:t>
            </a:r>
          </a:p>
          <a:p>
            <a:pPr indent="449263" algn="ctr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способность принимать решения;</a:t>
            </a:r>
            <a:endParaRPr lang="ru-RU" sz="1600" smtClean="0">
              <a:latin typeface="Arial" pitchFamily="34" charset="0"/>
            </a:endParaRPr>
          </a:p>
          <a:p>
            <a:pPr indent="449263" algn="ctr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способность осуществлять принятое решение;</a:t>
            </a:r>
            <a:endParaRPr lang="ru-RU" sz="1600" smtClean="0">
              <a:latin typeface="Arial" pitchFamily="34" charset="0"/>
            </a:endParaRP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способность постоянно осваивать новые виды деятельности.</a:t>
            </a:r>
            <a:endParaRPr lang="ru-RU" sz="280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178592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2000" b="1" smtClean="0">
                <a:latin typeface="Calibri" pitchFamily="34" charset="0"/>
              </a:rPr>
              <a:t>Результаты итоговой аттестации обучающихся 11 классов по истории - 2019г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500042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400" b="1" smtClean="0">
                <a:solidFill>
                  <a:schemeClr val="accent5">
                    <a:lumMod val="75000"/>
                  </a:schemeClr>
                </a:solidFill>
              </a:rPr>
              <a:t>Использование технологии проблемно-диалогического  обучения позволило достичь следующих результатов.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714348" y="2714620"/>
          <a:ext cx="7715304" cy="392909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9154" name="Picture 2" descr="C:\Documents and Settings\Admin\Рабочий стол\photos0-800x60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3929062"/>
            <a:ext cx="2857520" cy="29289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1357290" y="0"/>
            <a:ext cx="6786610" cy="95923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/>
          </a:lstStyle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2400" b="1" smtClean="0">
                <a:solidFill>
                  <a:schemeClr val="tx1"/>
                </a:solidFill>
                <a:latin typeface="Calibri" pitchFamily="34" charset="0"/>
              </a:rPr>
              <a:t>Динамика учебных достижений обучающихся </a:t>
            </a:r>
          </a:p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2400" b="1" smtClean="0">
                <a:solidFill>
                  <a:schemeClr val="tx1"/>
                </a:solidFill>
                <a:latin typeface="Calibri" pitchFamily="34" charset="0"/>
              </a:rPr>
              <a:t>9 «А" класса за первое полугодие 2019 -2020уч.г.</a:t>
            </a:r>
            <a:endParaRPr lang="ru-RU" sz="240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214282" y="1142984"/>
          <a:ext cx="4643470" cy="3532198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4643438" y="2500306"/>
          <a:ext cx="4286248" cy="4064000"/>
        </p:xfrm>
        <a:graphic>
          <a:graphicData uri="http://schemas.openxmlformats.org/drawingml/2006/chart">
            <c:chart xmlns:c="http://schemas.openxmlformats.org/drawingml/2006/chart" r:id="rId4"/>
          </a:graphicData>
        </a:graphic>
      </p:graphicFrame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2226" name="Picture 2" descr="C:\Documents and Settings\Admin\Рабочий стол\nastol_com_ua-71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79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вал 2"/>
          <p:cNvSpPr/>
          <p:nvPr/>
        </p:nvSpPr>
        <p:spPr>
          <a:xfrm>
            <a:off x="1928794" y="5500678"/>
            <a:ext cx="3500462" cy="1357322"/>
          </a:xfrm>
          <a:prstGeom prst="ellips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>
              <a:rot lat="20376000" lon="1938000" rev="20112000"/>
            </a:camera>
            <a:lightRig rig="soft" dir="t"/>
          </a:scene3d>
          <a:sp3d prstMaterial="translucentPowder">
            <a:bevelT w="2032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/>
              <a:t>Учитель: реализация новых технологий</a:t>
            </a:r>
            <a:endParaRPr lang="ru-RU"/>
          </a:p>
        </p:txBody>
      </p:sp>
      <p:sp>
        <p:nvSpPr>
          <p:cNvPr id="5" name="Стрелка вверх 4"/>
          <p:cNvSpPr/>
          <p:nvPr/>
        </p:nvSpPr>
        <p:spPr>
          <a:xfrm rot="540000">
            <a:off x="4033454" y="5147224"/>
            <a:ext cx="1000132" cy="500066"/>
          </a:xfrm>
          <a:prstGeom prst="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71868" y="4071942"/>
            <a:ext cx="2714644" cy="1071570"/>
          </a:xfrm>
          <a:prstGeom prst="ellips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>
              <a:rot lat="20376000" lon="1938000" rev="20112000"/>
            </a:camera>
            <a:lightRig rig="soft" dir="t"/>
          </a:scene3d>
          <a:sp3d prstMaterial="translucentPowder">
            <a:bevelT w="203200" h="50800" prst="softRound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/>
              <a:t>Приоритет учебного диалога</a:t>
            </a:r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 rot="540000">
            <a:off x="5309921" y="3696993"/>
            <a:ext cx="714380" cy="357190"/>
          </a:xfrm>
          <a:prstGeom prst="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714876" y="2357430"/>
            <a:ext cx="2643206" cy="1214446"/>
          </a:xfrm>
          <a:prstGeom prst="ellips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>
              <a:rot lat="20376000" lon="1938000" rev="20112000"/>
            </a:camera>
            <a:lightRig rig="soft" dir="t"/>
          </a:scene3d>
          <a:sp3d prstMaterial="translucentPowder">
            <a:bevelT w="203200" h="50800" prst="softRound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z="1600" smtClean="0"/>
              <a:t>Формирование коммуникативной культуры</a:t>
            </a:r>
            <a:endParaRPr lang="ru-RU" sz="1600"/>
          </a:p>
        </p:txBody>
      </p:sp>
      <p:sp>
        <p:nvSpPr>
          <p:cNvPr id="9" name="Стрелка вверх 8"/>
          <p:cNvSpPr/>
          <p:nvPr/>
        </p:nvSpPr>
        <p:spPr>
          <a:xfrm rot="240000">
            <a:off x="5872399" y="1797862"/>
            <a:ext cx="357190" cy="428628"/>
          </a:xfrm>
          <a:prstGeom prst="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572000" y="857232"/>
            <a:ext cx="2714644" cy="928694"/>
          </a:xfrm>
          <a:prstGeom prst="ellipse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>
              <a:rot lat="20376000" lon="1938000" rev="20112000"/>
            </a:camera>
            <a:lightRig rig="soft" dir="t"/>
          </a:scene3d>
          <a:sp3d prstMaterial="translucentPowder">
            <a:bevelT w="2032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/>
              <a:t>Ответственная личность</a:t>
            </a:r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1"/>
      <p:bldP spid="6" grpId="2"/>
      <p:bldP spid="7" grpId="3"/>
      <p:bldP spid="8" grpId="4"/>
      <p:bldP spid="9" grpId="5"/>
      <p:bldP spid="10" grpId="6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1934" name="Picture 14" descr="C:\Documents and Settings\Admin\Рабочий стол\78985de04f7e8f2226e8dd64bc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flipH="1">
            <a:off x="5500694" y="4143380"/>
            <a:ext cx="2786082" cy="27146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31" name="Picture 11" descr="C:\Documents and Settings\Admin\Рабочий стол\Boyatdesk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5720" y="4214818"/>
            <a:ext cx="2214578" cy="23574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32" name="Picture 12" descr="C:\Documents and Settings\Admin\Рабочий стол\iCA21Y3OH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643570" y="428604"/>
            <a:ext cx="3071824" cy="34290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33" name="Rectangle 13"/>
          <p:cNvSpPr>
            <a:spLocks noChangeArrowheads="1"/>
          </p:cNvSpPr>
          <p:nvPr/>
        </p:nvSpPr>
        <p:spPr bwMode="auto">
          <a:xfrm>
            <a:off x="1214414" y="555905"/>
            <a:ext cx="3643338" cy="2962513"/>
          </a:xfrm>
          <a:prstGeom prst="flowChartAlternateProcess">
            <a:avLst/>
          </a:prstGeom>
          <a:scene3d>
            <a:camera prst="isometricOffAxis1Right"/>
            <a:lightRig rig="threePt" dir="t"/>
          </a:scene3d>
          <a:sp3d>
            <a:bevelT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/>
          </a:lstStyle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Задача </a:t>
            </a:r>
            <a:r>
              <a:rPr lang="ru-RU" sz="2800" smtClean="0">
                <a:latin typeface="Arial" pitchFamily="34" charset="0"/>
                <a:ea typeface="Times New Roman" pitchFamily="18" charset="0"/>
              </a:rPr>
              <a:t>учителя</a:t>
            </a:r>
            <a:r>
              <a:rPr kumimoji="0" lang="ru-RU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– не преподавать свой предмет, а развивать личность его средствами. </a:t>
            </a:r>
            <a:endParaRPr kumimoji="0" lang="ru-RU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4857752" y="1857364"/>
            <a:ext cx="785818" cy="484632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143240" y="4429132"/>
            <a:ext cx="4714908" cy="95410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scene3d>
            <a:camera prst="isometricOffAxis1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/>
          </a:lstStyle>
          <a:p>
            <a:pPr/>
            <a:r>
              <a:rPr lang="ru-RU" sz="2800" smtClean="0"/>
              <a:t>Как? С помощью чего это реализовать?</a:t>
            </a:r>
            <a:endParaRPr lang="ru-RU" sz="2800"/>
          </a:p>
        </p:txBody>
      </p:sp>
      <p:sp>
        <p:nvSpPr>
          <p:cNvPr id="25" name="Стрелка вниз 24"/>
          <p:cNvSpPr/>
          <p:nvPr/>
        </p:nvSpPr>
        <p:spPr>
          <a:xfrm>
            <a:off x="3929058" y="3429000"/>
            <a:ext cx="642942" cy="1000132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1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1000"/>
                                        <p:tgtEl>
                                          <p:spTgt spid="81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1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3" grpId="0"/>
      <p:bldP spid="15" grpId="1"/>
      <p:bldP spid="17" grpId="2"/>
      <p:bldP spid="25" grpId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3973" name="Picture 5" descr="C:\Documents and Settings\Admin\Рабочий стол\uchenik-na-uroke-0000729333-preview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71736" y="1"/>
            <a:ext cx="4929222" cy="5500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" name="Овал 2"/>
          <p:cNvSpPr/>
          <p:nvPr/>
        </p:nvSpPr>
        <p:spPr>
          <a:xfrm>
            <a:off x="1214414" y="214290"/>
            <a:ext cx="3286148" cy="1643074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/>
              <a:t>Личностно-ориентированные </a:t>
            </a:r>
          </a:p>
          <a:p>
            <a:pPr algn="ctr"/>
            <a:r>
              <a:rPr lang="ru-RU" smtClean="0"/>
              <a:t>технологии</a:t>
            </a: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14282" y="1857364"/>
            <a:ext cx="3071834" cy="1643074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/>
              <a:t>Диалогическая модель обучения</a:t>
            </a:r>
            <a:endParaRPr lang="ru-RU"/>
          </a:p>
        </p:txBody>
      </p:sp>
      <p:sp>
        <p:nvSpPr>
          <p:cNvPr id="8" name="Выгнутая вправо стрелка 7"/>
          <p:cNvSpPr/>
          <p:nvPr/>
        </p:nvSpPr>
        <p:spPr>
          <a:xfrm>
            <a:off x="3214678" y="1643050"/>
            <a:ext cx="1785950" cy="1143008"/>
          </a:xfrm>
          <a:prstGeom prst="curvedLef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57158" y="4214818"/>
            <a:ext cx="3357586" cy="1857388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/>
              <a:t>Развивающее</a:t>
            </a:r>
          </a:p>
          <a:p>
            <a:pPr algn="ctr"/>
            <a:r>
              <a:rPr lang="ru-RU" smtClean="0"/>
              <a:t>образовательное</a:t>
            </a:r>
          </a:p>
          <a:p>
            <a:pPr algn="ctr"/>
            <a:r>
              <a:rPr lang="ru-RU" smtClean="0"/>
              <a:t> пространство</a:t>
            </a:r>
            <a:endParaRPr lang="ru-RU"/>
          </a:p>
        </p:txBody>
      </p:sp>
      <p:sp>
        <p:nvSpPr>
          <p:cNvPr id="10" name="Выгнутая влево стрелка 9"/>
          <p:cNvSpPr/>
          <p:nvPr/>
        </p:nvSpPr>
        <p:spPr>
          <a:xfrm>
            <a:off x="642910" y="3286124"/>
            <a:ext cx="2000264" cy="1357322"/>
          </a:xfrm>
          <a:prstGeom prst="curv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5857884" y="1928802"/>
            <a:ext cx="3071802" cy="2184284"/>
          </a:xfrm>
          <a:prstGeom prst="flowChartAlternateProcess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/>
              <a:t>Открытие «нового» знания, формирование личности</a:t>
            </a:r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3857620" y="2857496"/>
            <a:ext cx="2071702" cy="71438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1"/>
      <p:bldP spid="8" grpId="2"/>
      <p:bldP spid="9" grpId="3"/>
      <p:bldP spid="10" grpId="4"/>
      <p:bldP spid="12" grpId="5"/>
      <p:bldP spid="13" grpId="6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C:\Documents and Settings\Admin\Рабочий стол\%20_1_~1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 bwMode="auto">
          <a:xfrm>
            <a:off x="214282" y="142852"/>
            <a:ext cx="8643998" cy="6715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вал 3"/>
          <p:cNvSpPr/>
          <p:nvPr/>
        </p:nvSpPr>
        <p:spPr>
          <a:xfrm>
            <a:off x="214282" y="428604"/>
            <a:ext cx="8286808" cy="550072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r>
              <a:rPr lang="en-US" smtClean="0"/>
              <a:t>WW</a:t>
            </a:r>
            <a:endParaRPr lang="ru-RU"/>
          </a:p>
        </p:txBody>
      </p:sp>
      <p:sp>
        <p:nvSpPr>
          <p:cNvPr id="2" name="Блок-схема: решение 1"/>
          <p:cNvSpPr/>
          <p:nvPr/>
        </p:nvSpPr>
        <p:spPr>
          <a:xfrm>
            <a:off x="1000100" y="1357298"/>
            <a:ext cx="7143800" cy="3857652"/>
          </a:xfrm>
          <a:prstGeom prst="flowChartDecision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z="2200" smtClean="0">
                <a:solidFill>
                  <a:schemeClr val="tx1"/>
                </a:solidFill>
              </a:rPr>
              <a:t>Раскрыть метод проблемно-</a:t>
            </a:r>
          </a:p>
          <a:p>
            <a:pPr algn="ctr"/>
            <a:r>
              <a:rPr lang="ru-RU" sz="2200" smtClean="0">
                <a:solidFill>
                  <a:schemeClr val="tx1"/>
                </a:solidFill>
              </a:rPr>
              <a:t>диалогического</a:t>
            </a:r>
          </a:p>
          <a:p>
            <a:pPr algn="ctr"/>
            <a:r>
              <a:rPr lang="ru-RU" sz="2200" smtClean="0">
                <a:solidFill>
                  <a:schemeClr val="tx1"/>
                </a:solidFill>
              </a:rPr>
              <a:t> обучения на уроках истории</a:t>
            </a:r>
            <a:endParaRPr lang="ru-RU" sz="220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0364" y="714356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z="3600" b="1" u="sng" smtClean="0"/>
              <a:t>Цель проекта</a:t>
            </a:r>
            <a:endParaRPr lang="ru-RU" sz="3600" b="1" u="sng"/>
          </a:p>
        </p:txBody>
      </p:sp>
      <p:sp>
        <p:nvSpPr>
          <p:cNvPr id="8" name="Волна 7"/>
          <p:cNvSpPr/>
          <p:nvPr/>
        </p:nvSpPr>
        <p:spPr>
          <a:xfrm>
            <a:off x="928662" y="1428736"/>
            <a:ext cx="2357454" cy="1143008"/>
          </a:xfrm>
          <a:prstGeom prst="wave">
            <a:avLst>
              <a:gd name="adj1" fmla="val 12500"/>
              <a:gd name="adj2" fmla="val -6157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/>
              <a:t>Условия </a:t>
            </a:r>
          </a:p>
          <a:p>
            <a:pPr algn="ctr"/>
            <a:r>
              <a:rPr lang="ru-RU" smtClean="0"/>
              <a:t>возникновения</a:t>
            </a:r>
            <a:endParaRPr lang="ru-RU"/>
          </a:p>
        </p:txBody>
      </p:sp>
      <p:sp>
        <p:nvSpPr>
          <p:cNvPr id="9" name="Волна 8"/>
          <p:cNvSpPr/>
          <p:nvPr/>
        </p:nvSpPr>
        <p:spPr>
          <a:xfrm>
            <a:off x="6072198" y="3857628"/>
            <a:ext cx="2357454" cy="1071570"/>
          </a:xfrm>
          <a:prstGeom prst="wave">
            <a:avLst>
              <a:gd name="adj1" fmla="val 12500"/>
              <a:gd name="adj2" fmla="val -2314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/>
              <a:t>Наличие собеседников</a:t>
            </a:r>
            <a:endParaRPr lang="ru-RU"/>
          </a:p>
        </p:txBody>
      </p:sp>
      <p:sp>
        <p:nvSpPr>
          <p:cNvPr id="10" name="Волна 9"/>
          <p:cNvSpPr/>
          <p:nvPr/>
        </p:nvSpPr>
        <p:spPr>
          <a:xfrm>
            <a:off x="5929322" y="1285860"/>
            <a:ext cx="2071702" cy="1285884"/>
          </a:xfrm>
          <a:prstGeom prst="wave">
            <a:avLst>
              <a:gd name="adj1" fmla="val 12500"/>
              <a:gd name="adj2" fmla="val -675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/>
              <a:t>Свободное изложение</a:t>
            </a:r>
          </a:p>
          <a:p>
            <a:pPr algn="ctr"/>
            <a:r>
              <a:rPr lang="ru-RU" smtClean="0"/>
              <a:t>материала</a:t>
            </a:r>
            <a:endParaRPr lang="ru-RU"/>
          </a:p>
        </p:txBody>
      </p:sp>
      <p:sp>
        <p:nvSpPr>
          <p:cNvPr id="11" name="Волна 10"/>
          <p:cNvSpPr/>
          <p:nvPr/>
        </p:nvSpPr>
        <p:spPr>
          <a:xfrm>
            <a:off x="714348" y="3857628"/>
            <a:ext cx="1928826" cy="1071570"/>
          </a:xfrm>
          <a:prstGeom prst="wav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mtClean="0"/>
              <a:t>Существование</a:t>
            </a:r>
          </a:p>
          <a:p>
            <a:pPr algn="ctr"/>
            <a:r>
              <a:rPr lang="ru-RU" smtClean="0"/>
              <a:t>обратной связи</a:t>
            </a:r>
            <a:endParaRPr lang="ru-RU"/>
          </a:p>
        </p:txBody>
      </p:sp>
    </p:spTree>
  </p:cSld>
  <p:clrMapOvr>
    <a:masterClrMapping/>
  </p:clrMapOvr>
  <p:transition spd="slow">
    <p:pull dir="d"/>
  </p:transition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C:\Documents and Settings\Admin\Рабочий стол\iCA7XPXHQ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71538" y="285728"/>
            <a:ext cx="7286676" cy="535785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428860" y="571480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mtClean="0"/>
              <a:t>              </a:t>
            </a:r>
            <a:r>
              <a:rPr lang="ru-RU" sz="3600" b="1" u="sng" smtClean="0">
                <a:solidFill>
                  <a:schemeClr val="accent6">
                    <a:lumMod val="50000"/>
                  </a:schemeClr>
                </a:solidFill>
              </a:rPr>
              <a:t>Технология</a:t>
            </a:r>
            <a:endParaRPr lang="ru-RU" sz="3600" b="1" u="sng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1670" y="3429000"/>
            <a:ext cx="54292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000" b="1" smtClean="0">
                <a:solidFill>
                  <a:schemeClr val="accent6">
                    <a:lumMod val="50000"/>
                  </a:schemeClr>
                </a:solidFill>
              </a:rPr>
              <a:t>Возможность приобрести не только знания, умения и навыки, но и умение организовывать собственную учебную деятельность, иметь готовность и способность учиться. </a:t>
            </a:r>
            <a:endParaRPr lang="ru-RU" sz="2000" b="1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ull dir="d"/>
  </p:transition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500042"/>
            <a:ext cx="5786478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3200" b="1" u="sng" smtClean="0">
                <a:solidFill>
                  <a:schemeClr val="accent6">
                    <a:lumMod val="50000"/>
                  </a:schemeClr>
                </a:solidFill>
              </a:rPr>
              <a:t>Задачи проекта:</a:t>
            </a:r>
            <a:endParaRPr lang="ru-RU" sz="3200" b="1" u="sng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285860"/>
            <a:ext cx="7858180" cy="4339650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endParaRPr lang="ru-RU" i="1" smtClean="0"/>
          </a:p>
          <a:p>
            <a:pPr>
              <a:buFont typeface="Wingdings" pitchFamily="2" charset="2"/>
              <a:buChar char="§"/>
            </a:pPr>
            <a:r>
              <a:rPr lang="ru-RU" sz="2400" smtClean="0">
                <a:solidFill>
                  <a:schemeClr val="accent5">
                    <a:lumMod val="50000"/>
                  </a:schemeClr>
                </a:solidFill>
              </a:rPr>
              <a:t>рассмотреть состояние проблемы организации диалога в контексте коммуникативного подхода;</a:t>
            </a:r>
          </a:p>
          <a:p>
            <a:pPr>
              <a:buFont typeface="Wingdings" pitchFamily="2" charset="2"/>
              <a:buChar char="§"/>
            </a:pPr>
            <a:endParaRPr lang="ru-RU" sz="2400" smtClean="0">
              <a:solidFill>
                <a:schemeClr val="accent5">
                  <a:lumMod val="50000"/>
                </a:schemeClr>
              </a:solidFill>
            </a:endParaRPr>
          </a:p>
          <a:p>
            <a:pPr/>
            <a:endParaRPr lang="ru-RU" sz="2400" i="1" smtClean="0">
              <a:solidFill>
                <a:schemeClr val="accent5">
                  <a:lumMod val="50000"/>
                </a:schemeClr>
              </a:solidFill>
            </a:endParaRPr>
          </a:p>
          <a:p>
            <a:pPr lvl="0">
              <a:buFont typeface="Wingdings" pitchFamily="2" charset="2"/>
              <a:buChar char="§"/>
            </a:pPr>
            <a:r>
              <a:rPr lang="ru-RU" sz="2400" i="1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smtClean="0">
                <a:solidFill>
                  <a:schemeClr val="accent5">
                    <a:lumMod val="50000"/>
                  </a:schemeClr>
                </a:solidFill>
              </a:rPr>
              <a:t>предложить способы постановки учебной проблемы и построения диалога на уроках истории; </a:t>
            </a:r>
          </a:p>
          <a:p>
            <a:pPr/>
            <a:endParaRPr lang="ru-RU" sz="2400" i="1" smtClean="0">
              <a:solidFill>
                <a:schemeClr val="accent5">
                  <a:lumMod val="50000"/>
                </a:schemeClr>
              </a:solidFill>
            </a:endParaRPr>
          </a:p>
          <a:p>
            <a:pPr/>
            <a:endParaRPr lang="ru-RU" sz="2400" i="1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400" smtClean="0">
                <a:solidFill>
                  <a:schemeClr val="accent5">
                    <a:lumMod val="50000"/>
                  </a:schemeClr>
                </a:solidFill>
              </a:rPr>
              <a:t>проанализировать основные формы уроков с использованием проблемного диалога</a:t>
            </a:r>
            <a:r>
              <a:rPr lang="ru-RU" sz="2400" i="1" smtClean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  <a:p>
            <a:pPr>
              <a:buFont typeface="Wingdings" pitchFamily="2" charset="2"/>
              <a:buChar char="§"/>
            </a:pPr>
            <a:endParaRPr lang="ru-RU" i="1" smtClean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85794"/>
            <a:ext cx="6643733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2800" b="1" smtClean="0"/>
              <a:t>Что предполагает проект:</a:t>
            </a:r>
            <a:endParaRPr lang="ru-RU" sz="2800" b="1"/>
          </a:p>
        </p:txBody>
      </p:sp>
      <p:sp>
        <p:nvSpPr>
          <p:cNvPr id="3" name="Пятно 1 2"/>
          <p:cNvSpPr/>
          <p:nvPr/>
        </p:nvSpPr>
        <p:spPr>
          <a:xfrm>
            <a:off x="0" y="1928802"/>
            <a:ext cx="4286248" cy="3714776"/>
          </a:xfrm>
          <a:prstGeom prst="irregularSeal1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smtClean="0"/>
              <a:t>формирование коммуникативной компетентности </a:t>
            </a:r>
            <a:endParaRPr lang="ru-RU" b="1"/>
          </a:p>
        </p:txBody>
      </p:sp>
      <p:sp>
        <p:nvSpPr>
          <p:cNvPr id="4" name="Пятно 1 3"/>
          <p:cNvSpPr/>
          <p:nvPr/>
        </p:nvSpPr>
        <p:spPr>
          <a:xfrm>
            <a:off x="5072066" y="0"/>
            <a:ext cx="3786214" cy="4271962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b="1" smtClean="0"/>
              <a:t>Диалогические формы речевой коммуникации</a:t>
            </a:r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-1320000" flipV="1">
            <a:off x="3714744" y="2000240"/>
            <a:ext cx="1584000" cy="756000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20896580">
            <a:off x="4000496" y="4433509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>
            <a:defPPr/>
          </a:lstStyle>
          <a:p>
            <a:pPr algn="ctr"/>
            <a:r>
              <a:rPr lang="ru-RU" i="1" smtClean="0">
                <a:solidFill>
                  <a:schemeClr val="bg1"/>
                </a:solidFill>
              </a:rPr>
              <a:t>«Учитель может разглядеть в неуклюжем гадком утенке – образе, созданном ребенком на уроке, не просто смешную нелепость или дерзость, а начало личностного мышления» </a:t>
            </a:r>
          </a:p>
          <a:p>
            <a:pPr algn="ctr"/>
            <a:r>
              <a:rPr lang="ru-RU" i="1" smtClean="0">
                <a:solidFill>
                  <a:schemeClr val="bg1"/>
                </a:solidFill>
              </a:rPr>
              <a:t>                          Курганов С.Ю.</a:t>
            </a:r>
            <a:endParaRPr lang="ru-RU" i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/>
      <p:bldP spid="4" grpId="2"/>
      <p:bldP spid="7" grpId="3"/>
      <p:bldP spid="6" grpId="4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r="http://schemas.openxmlformats.org/officeDocument/2006/relationships"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 2">
      <a:maj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Apex</Template>
  <Company>Microsoft</Company>
  <PresentationFormat>On-screen Show (4:3)</PresentationFormat>
  <Paragraphs>183</Paragraphs>
  <Slides>33</Slides>
  <Notes>2</Notes>
  <TotalTime>2211</TotalTime>
  <HiddenSlides>0</HiddenSlides>
  <MMClips>0</MMClips>
  <ScaleCrop>0</ScaleCrop>
  <HeadingPairs>
    <vt:vector baseType="variant" size="6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baseType="lpstr" size="42">
      <vt:lpstr>Arial</vt:lpstr>
      <vt:lpstr>Wingdings 2</vt:lpstr>
      <vt:lpstr>Wingdings</vt:lpstr>
      <vt:lpstr>Wingdings 3</vt:lpstr>
      <vt:lpstr>Calibri</vt:lpstr>
      <vt:lpstr>Cambria</vt:lpstr>
      <vt:lpstr>Times New Roman</vt:lpstr>
      <vt:lpstr>Franklin Gothic Book</vt:lpstr>
      <vt:lpstr>Апекс</vt:lpstr>
      <vt:lpstr/>
      <vt:lpstr>PowerPoint Presentation</vt:lpstr>
      <vt:lpstr>Актуальность темы: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Методы обучения</vt:lpstr>
      <vt:lpstr>PowerPoint Presentation</vt:lpstr>
      <vt:lpstr>Подводящий к теме диалог</vt:lpstr>
      <vt:lpstr>Причины Первой мировой войны войны</vt:lpstr>
      <vt:lpstr>Сообщение темы с мотивирующим приёмом</vt:lpstr>
      <vt:lpstr>PowerPoint Presentation</vt:lpstr>
      <vt:lpstr>Этапы постановки учебной проблемы:</vt:lpstr>
      <vt:lpstr/>
      <vt:lpstr>PowerPoint Presentation</vt:lpstr>
      <vt:lpstr>Тема: Москва – центр борьбы с ордынским владычеством. Куликовская битва</vt:lpstr>
      <vt:lpstr>Оценка личности Николая II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  </dc:title>
  <dc:creator>Admin</dc:creator>
  <cp:lastModifiedBy>User</cp:lastModifiedBy>
  <cp:revision>214</cp:revision>
  <dcterms:created xsi:type="dcterms:W3CDTF">2013-01-29T12:56:54Z</dcterms:created>
  <dcterms:modified xsi:type="dcterms:W3CDTF">2022-11-16T19:36:35Z</dcterms:modified>
</cp:coreProperties>
</file>