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9" r:id="rId4"/>
    <p:sldId id="271" r:id="rId5"/>
    <p:sldId id="272" r:id="rId6"/>
    <p:sldId id="273" r:id="rId7"/>
    <p:sldId id="258" r:id="rId8"/>
    <p:sldId id="282" r:id="rId9"/>
    <p:sldId id="283" r:id="rId10"/>
    <p:sldId id="276" r:id="rId11"/>
    <p:sldId id="277" r:id="rId12"/>
    <p:sldId id="278" r:id="rId13"/>
    <p:sldId id="279" r:id="rId14"/>
    <p:sldId id="280" r:id="rId15"/>
    <p:sldId id="28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 autoAdjust="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ED68D3-C244-4581-A6E3-F141C8BDE437}" type="doc">
      <dgm:prSet loTypeId="urn:microsoft.com/office/officeart/2005/8/layout/radial6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D6ABCFD-BE32-43A8-9AE7-1C8D25E050B9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2">
                  <a:lumMod val="50000"/>
                </a:schemeClr>
              </a:solidFill>
              <a:latin typeface="Georgia" pitchFamily="18" charset="0"/>
            </a:rPr>
            <a:t>Тесное взаимодействие</a:t>
          </a:r>
          <a:endParaRPr lang="ru-RU" sz="1600" b="1" dirty="0">
            <a:solidFill>
              <a:schemeClr val="tx2">
                <a:lumMod val="50000"/>
              </a:schemeClr>
            </a:solidFill>
            <a:latin typeface="Georgia" pitchFamily="18" charset="0"/>
          </a:endParaRPr>
        </a:p>
      </dgm:t>
    </dgm:pt>
    <dgm:pt modelId="{D8F0F6A6-E19B-488E-889A-B8136F5D3217}" type="parTrans" cxnId="{E27BE67D-F260-4036-AD07-A3DB191FF703}">
      <dgm:prSet/>
      <dgm:spPr/>
      <dgm:t>
        <a:bodyPr/>
        <a:lstStyle/>
        <a:p>
          <a:endParaRPr lang="ru-RU"/>
        </a:p>
      </dgm:t>
    </dgm:pt>
    <dgm:pt modelId="{A522929E-D2C5-4852-874A-874C25111BDE}" type="sibTrans" cxnId="{E27BE67D-F260-4036-AD07-A3DB191FF703}">
      <dgm:prSet/>
      <dgm:spPr/>
      <dgm:t>
        <a:bodyPr/>
        <a:lstStyle/>
        <a:p>
          <a:endParaRPr lang="ru-RU"/>
        </a:p>
      </dgm:t>
    </dgm:pt>
    <dgm:pt modelId="{540F5538-48F3-4A09-93BE-DCE0700C85B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2">
                  <a:lumMod val="50000"/>
                </a:schemeClr>
              </a:solidFill>
              <a:latin typeface="Georgia" pitchFamily="18" charset="0"/>
            </a:rPr>
            <a:t>ДЕТИ</a:t>
          </a:r>
          <a:endParaRPr lang="ru-RU" sz="2400" b="1" dirty="0">
            <a:solidFill>
              <a:schemeClr val="tx2">
                <a:lumMod val="50000"/>
              </a:schemeClr>
            </a:solidFill>
            <a:latin typeface="Georgia" pitchFamily="18" charset="0"/>
          </a:endParaRPr>
        </a:p>
      </dgm:t>
    </dgm:pt>
    <dgm:pt modelId="{48169065-792C-4C8C-AF54-085D46A0CF34}" type="parTrans" cxnId="{F01909E7-2FEE-471A-800E-7305B5420998}">
      <dgm:prSet/>
      <dgm:spPr/>
      <dgm:t>
        <a:bodyPr/>
        <a:lstStyle/>
        <a:p>
          <a:endParaRPr lang="ru-RU"/>
        </a:p>
      </dgm:t>
    </dgm:pt>
    <dgm:pt modelId="{9F9A4B56-53BB-48B0-99D3-C59667358EA2}" type="sibTrans" cxnId="{F01909E7-2FEE-471A-800E-7305B5420998}">
      <dgm:prSet/>
      <dgm:spPr/>
      <dgm:t>
        <a:bodyPr/>
        <a:lstStyle/>
        <a:p>
          <a:endParaRPr lang="ru-RU"/>
        </a:p>
      </dgm:t>
    </dgm:pt>
    <dgm:pt modelId="{EAE89602-B9AB-4487-B45F-9C6ABFC2064F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2">
                  <a:lumMod val="50000"/>
                </a:schemeClr>
              </a:solidFill>
              <a:latin typeface="Georgia" pitchFamily="18" charset="0"/>
            </a:rPr>
            <a:t>РОДИТЕЛИ</a:t>
          </a:r>
          <a:endParaRPr lang="ru-RU" sz="1600" b="1" dirty="0">
            <a:solidFill>
              <a:schemeClr val="tx2">
                <a:lumMod val="50000"/>
              </a:schemeClr>
            </a:solidFill>
            <a:latin typeface="Georgia" pitchFamily="18" charset="0"/>
          </a:endParaRPr>
        </a:p>
      </dgm:t>
    </dgm:pt>
    <dgm:pt modelId="{8C1FE433-64C6-4990-9F22-700580691357}" type="parTrans" cxnId="{C5BDA65C-56CC-4D71-AE56-DE1F9315CD18}">
      <dgm:prSet/>
      <dgm:spPr/>
      <dgm:t>
        <a:bodyPr/>
        <a:lstStyle/>
        <a:p>
          <a:endParaRPr lang="ru-RU"/>
        </a:p>
      </dgm:t>
    </dgm:pt>
    <dgm:pt modelId="{451297E3-B252-4D02-8F29-0AFAE5CF41CC}" type="sibTrans" cxnId="{C5BDA65C-56CC-4D71-AE56-DE1F9315CD18}">
      <dgm:prSet/>
      <dgm:spPr/>
      <dgm:t>
        <a:bodyPr/>
        <a:lstStyle/>
        <a:p>
          <a:endParaRPr lang="ru-RU"/>
        </a:p>
      </dgm:t>
    </dgm:pt>
    <dgm:pt modelId="{6AEA6F8A-819B-4BB9-B9DA-BFCA7801541F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2">
                  <a:lumMod val="50000"/>
                </a:schemeClr>
              </a:solidFill>
              <a:latin typeface="Georgia" pitchFamily="18" charset="0"/>
            </a:rPr>
            <a:t>СПЕЦИАЛИСТЫ</a:t>
          </a:r>
          <a:endParaRPr lang="ru-RU" sz="1600" b="1" dirty="0">
            <a:solidFill>
              <a:schemeClr val="tx2">
                <a:lumMod val="50000"/>
              </a:schemeClr>
            </a:solidFill>
            <a:latin typeface="Georgia" pitchFamily="18" charset="0"/>
          </a:endParaRPr>
        </a:p>
      </dgm:t>
    </dgm:pt>
    <dgm:pt modelId="{1A24E19C-D254-497E-97A7-94E1C7D0C314}" type="parTrans" cxnId="{8238088B-97FB-4CB7-AE09-EE912E22D0B6}">
      <dgm:prSet/>
      <dgm:spPr/>
      <dgm:t>
        <a:bodyPr/>
        <a:lstStyle/>
        <a:p>
          <a:endParaRPr lang="ru-RU"/>
        </a:p>
      </dgm:t>
    </dgm:pt>
    <dgm:pt modelId="{5CB38CA9-988A-45DE-B115-FF8DD4E564B1}" type="sibTrans" cxnId="{8238088B-97FB-4CB7-AE09-EE912E22D0B6}">
      <dgm:prSet/>
      <dgm:spPr/>
      <dgm:t>
        <a:bodyPr/>
        <a:lstStyle/>
        <a:p>
          <a:endParaRPr lang="ru-RU"/>
        </a:p>
      </dgm:t>
    </dgm:pt>
    <dgm:pt modelId="{1106306B-1249-4163-8076-9BBFFDDA1ADB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50000"/>
                </a:schemeClr>
              </a:solidFill>
              <a:latin typeface="Georgia" pitchFamily="18" charset="0"/>
            </a:rPr>
            <a:t>Медицинские работники</a:t>
          </a:r>
          <a:endParaRPr lang="ru-RU" b="1" dirty="0">
            <a:solidFill>
              <a:schemeClr val="tx2">
                <a:lumMod val="50000"/>
              </a:schemeClr>
            </a:solidFill>
            <a:latin typeface="Georgia" pitchFamily="18" charset="0"/>
          </a:endParaRPr>
        </a:p>
      </dgm:t>
    </dgm:pt>
    <dgm:pt modelId="{BF9E0284-3F82-40E4-BC13-E780C4AEC9BA}" type="parTrans" cxnId="{BF5713D4-71DE-4C9E-8D70-70447F6904AF}">
      <dgm:prSet/>
      <dgm:spPr/>
      <dgm:t>
        <a:bodyPr/>
        <a:lstStyle/>
        <a:p>
          <a:endParaRPr lang="ru-RU"/>
        </a:p>
      </dgm:t>
    </dgm:pt>
    <dgm:pt modelId="{F2A0ABDE-67B3-4820-8C3A-F459215BC6D4}" type="sibTrans" cxnId="{BF5713D4-71DE-4C9E-8D70-70447F6904AF}">
      <dgm:prSet/>
      <dgm:spPr/>
      <dgm:t>
        <a:bodyPr/>
        <a:lstStyle/>
        <a:p>
          <a:endParaRPr lang="ru-RU"/>
        </a:p>
      </dgm:t>
    </dgm:pt>
    <dgm:pt modelId="{19F067BD-1262-441C-AC96-824003352F19}" type="pres">
      <dgm:prSet presAssocID="{7AED68D3-C244-4581-A6E3-F141C8BDE43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668DC36-749D-4C4F-BE68-4725764FE18B}" type="pres">
      <dgm:prSet presAssocID="{BD6ABCFD-BE32-43A8-9AE7-1C8D25E050B9}" presName="centerShape" presStyleLbl="node0" presStyleIdx="0" presStyleCnt="1" custScaleX="141087" custScaleY="114305"/>
      <dgm:spPr/>
      <dgm:t>
        <a:bodyPr/>
        <a:lstStyle/>
        <a:p>
          <a:endParaRPr lang="ru-RU"/>
        </a:p>
      </dgm:t>
    </dgm:pt>
    <dgm:pt modelId="{87CC0658-BEA7-457E-8613-9F792DBF4FE4}" type="pres">
      <dgm:prSet presAssocID="{540F5538-48F3-4A09-93BE-DCE0700C85B9}" presName="node" presStyleLbl="node1" presStyleIdx="0" presStyleCnt="4" custScaleX="1256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CA3BF8-D621-481A-BE2C-F190FD4AB1C8}" type="pres">
      <dgm:prSet presAssocID="{540F5538-48F3-4A09-93BE-DCE0700C85B9}" presName="dummy" presStyleCnt="0"/>
      <dgm:spPr/>
    </dgm:pt>
    <dgm:pt modelId="{A3C42040-9883-43C6-B16A-0BD631D96C4C}" type="pres">
      <dgm:prSet presAssocID="{9F9A4B56-53BB-48B0-99D3-C59667358EA2}" presName="sibTrans" presStyleLbl="sibTrans2D1" presStyleIdx="0" presStyleCnt="4"/>
      <dgm:spPr/>
      <dgm:t>
        <a:bodyPr/>
        <a:lstStyle/>
        <a:p>
          <a:endParaRPr lang="ru-RU"/>
        </a:p>
      </dgm:t>
    </dgm:pt>
    <dgm:pt modelId="{A4BAC086-70A7-44A7-A97B-F1BF763C56EF}" type="pres">
      <dgm:prSet presAssocID="{EAE89602-B9AB-4487-B45F-9C6ABFC2064F}" presName="node" presStyleLbl="node1" presStyleIdx="1" presStyleCnt="4" custScaleX="146413" custScaleY="121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EA7A3C-E0C7-4887-910A-15F61B83FD1A}" type="pres">
      <dgm:prSet presAssocID="{EAE89602-B9AB-4487-B45F-9C6ABFC2064F}" presName="dummy" presStyleCnt="0"/>
      <dgm:spPr/>
    </dgm:pt>
    <dgm:pt modelId="{95D25E88-E86A-444C-A3FD-6EB8AE9F2245}" type="pres">
      <dgm:prSet presAssocID="{451297E3-B252-4D02-8F29-0AFAE5CF41CC}" presName="sibTrans" presStyleLbl="sibTrans2D1" presStyleIdx="1" presStyleCnt="4"/>
      <dgm:spPr/>
      <dgm:t>
        <a:bodyPr/>
        <a:lstStyle/>
        <a:p>
          <a:endParaRPr lang="ru-RU"/>
        </a:p>
      </dgm:t>
    </dgm:pt>
    <dgm:pt modelId="{213B528A-BF92-4C04-A0CB-80AF436B8302}" type="pres">
      <dgm:prSet presAssocID="{6AEA6F8A-819B-4BB9-B9DA-BFCA7801541F}" presName="node" presStyleLbl="node1" presStyleIdx="2" presStyleCnt="4" custScaleX="196406" custScaleY="1438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77328E-7783-4B09-8D6F-BB7101AD604F}" type="pres">
      <dgm:prSet presAssocID="{6AEA6F8A-819B-4BB9-B9DA-BFCA7801541F}" presName="dummy" presStyleCnt="0"/>
      <dgm:spPr/>
    </dgm:pt>
    <dgm:pt modelId="{D3D53EC4-8901-4693-A577-5E217F38F5E2}" type="pres">
      <dgm:prSet presAssocID="{5CB38CA9-988A-45DE-B115-FF8DD4E564B1}" presName="sibTrans" presStyleLbl="sibTrans2D1" presStyleIdx="2" presStyleCnt="4"/>
      <dgm:spPr/>
      <dgm:t>
        <a:bodyPr/>
        <a:lstStyle/>
        <a:p>
          <a:endParaRPr lang="ru-RU"/>
        </a:p>
      </dgm:t>
    </dgm:pt>
    <dgm:pt modelId="{C591FE3D-A068-48B3-B696-0958697809F2}" type="pres">
      <dgm:prSet presAssocID="{1106306B-1249-4163-8076-9BBFFDDA1ADB}" presName="node" presStyleLbl="node1" presStyleIdx="3" presStyleCnt="4" custScaleX="151560" custScaleY="1204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DF8728-A653-45C0-B5A7-B969D9905ECE}" type="pres">
      <dgm:prSet presAssocID="{1106306B-1249-4163-8076-9BBFFDDA1ADB}" presName="dummy" presStyleCnt="0"/>
      <dgm:spPr/>
    </dgm:pt>
    <dgm:pt modelId="{30A40214-CA7E-48AE-B374-B88C43B58E97}" type="pres">
      <dgm:prSet presAssocID="{F2A0ABDE-67B3-4820-8C3A-F459215BC6D4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8EE511C3-CB75-433C-A0BC-60DF99B18622}" type="presOf" srcId="{540F5538-48F3-4A09-93BE-DCE0700C85B9}" destId="{87CC0658-BEA7-457E-8613-9F792DBF4FE4}" srcOrd="0" destOrd="0" presId="urn:microsoft.com/office/officeart/2005/8/layout/radial6"/>
    <dgm:cxn modelId="{F4618DA8-AF22-4B9A-B8A7-E73A31E32C64}" type="presOf" srcId="{F2A0ABDE-67B3-4820-8C3A-F459215BC6D4}" destId="{30A40214-CA7E-48AE-B374-B88C43B58E97}" srcOrd="0" destOrd="0" presId="urn:microsoft.com/office/officeart/2005/8/layout/radial6"/>
    <dgm:cxn modelId="{F1C54E01-9B31-4666-846C-8E18DF05A886}" type="presOf" srcId="{EAE89602-B9AB-4487-B45F-9C6ABFC2064F}" destId="{A4BAC086-70A7-44A7-A97B-F1BF763C56EF}" srcOrd="0" destOrd="0" presId="urn:microsoft.com/office/officeart/2005/8/layout/radial6"/>
    <dgm:cxn modelId="{33C64FCA-2600-44D6-9F26-570491CCD071}" type="presOf" srcId="{BD6ABCFD-BE32-43A8-9AE7-1C8D25E050B9}" destId="{9668DC36-749D-4C4F-BE68-4725764FE18B}" srcOrd="0" destOrd="0" presId="urn:microsoft.com/office/officeart/2005/8/layout/radial6"/>
    <dgm:cxn modelId="{8238088B-97FB-4CB7-AE09-EE912E22D0B6}" srcId="{BD6ABCFD-BE32-43A8-9AE7-1C8D25E050B9}" destId="{6AEA6F8A-819B-4BB9-B9DA-BFCA7801541F}" srcOrd="2" destOrd="0" parTransId="{1A24E19C-D254-497E-97A7-94E1C7D0C314}" sibTransId="{5CB38CA9-988A-45DE-B115-FF8DD4E564B1}"/>
    <dgm:cxn modelId="{3589C93C-D546-4CB8-8C81-2D13678EF8ED}" type="presOf" srcId="{1106306B-1249-4163-8076-9BBFFDDA1ADB}" destId="{C591FE3D-A068-48B3-B696-0958697809F2}" srcOrd="0" destOrd="0" presId="urn:microsoft.com/office/officeart/2005/8/layout/radial6"/>
    <dgm:cxn modelId="{FCE0FC1F-845F-442C-83F5-117E4954F195}" type="presOf" srcId="{451297E3-B252-4D02-8F29-0AFAE5CF41CC}" destId="{95D25E88-E86A-444C-A3FD-6EB8AE9F2245}" srcOrd="0" destOrd="0" presId="urn:microsoft.com/office/officeart/2005/8/layout/radial6"/>
    <dgm:cxn modelId="{F01909E7-2FEE-471A-800E-7305B5420998}" srcId="{BD6ABCFD-BE32-43A8-9AE7-1C8D25E050B9}" destId="{540F5538-48F3-4A09-93BE-DCE0700C85B9}" srcOrd="0" destOrd="0" parTransId="{48169065-792C-4C8C-AF54-085D46A0CF34}" sibTransId="{9F9A4B56-53BB-48B0-99D3-C59667358EA2}"/>
    <dgm:cxn modelId="{92875DDA-D8F4-44D3-A3BD-D1365E06792A}" type="presOf" srcId="{5CB38CA9-988A-45DE-B115-FF8DD4E564B1}" destId="{D3D53EC4-8901-4693-A577-5E217F38F5E2}" srcOrd="0" destOrd="0" presId="urn:microsoft.com/office/officeart/2005/8/layout/radial6"/>
    <dgm:cxn modelId="{C5BDA65C-56CC-4D71-AE56-DE1F9315CD18}" srcId="{BD6ABCFD-BE32-43A8-9AE7-1C8D25E050B9}" destId="{EAE89602-B9AB-4487-B45F-9C6ABFC2064F}" srcOrd="1" destOrd="0" parTransId="{8C1FE433-64C6-4990-9F22-700580691357}" sibTransId="{451297E3-B252-4D02-8F29-0AFAE5CF41CC}"/>
    <dgm:cxn modelId="{E27BE67D-F260-4036-AD07-A3DB191FF703}" srcId="{7AED68D3-C244-4581-A6E3-F141C8BDE437}" destId="{BD6ABCFD-BE32-43A8-9AE7-1C8D25E050B9}" srcOrd="0" destOrd="0" parTransId="{D8F0F6A6-E19B-488E-889A-B8136F5D3217}" sibTransId="{A522929E-D2C5-4852-874A-874C25111BDE}"/>
    <dgm:cxn modelId="{18A27449-F96E-44C2-9CAE-179996E9EF02}" type="presOf" srcId="{9F9A4B56-53BB-48B0-99D3-C59667358EA2}" destId="{A3C42040-9883-43C6-B16A-0BD631D96C4C}" srcOrd="0" destOrd="0" presId="urn:microsoft.com/office/officeart/2005/8/layout/radial6"/>
    <dgm:cxn modelId="{44D1713A-D09F-4630-AFBE-D835AD00910A}" type="presOf" srcId="{7AED68D3-C244-4581-A6E3-F141C8BDE437}" destId="{19F067BD-1262-441C-AC96-824003352F19}" srcOrd="0" destOrd="0" presId="urn:microsoft.com/office/officeart/2005/8/layout/radial6"/>
    <dgm:cxn modelId="{BF5713D4-71DE-4C9E-8D70-70447F6904AF}" srcId="{BD6ABCFD-BE32-43A8-9AE7-1C8D25E050B9}" destId="{1106306B-1249-4163-8076-9BBFFDDA1ADB}" srcOrd="3" destOrd="0" parTransId="{BF9E0284-3F82-40E4-BC13-E780C4AEC9BA}" sibTransId="{F2A0ABDE-67B3-4820-8C3A-F459215BC6D4}"/>
    <dgm:cxn modelId="{99986B71-83A3-4A42-BE06-6F41BB15E7B3}" type="presOf" srcId="{6AEA6F8A-819B-4BB9-B9DA-BFCA7801541F}" destId="{213B528A-BF92-4C04-A0CB-80AF436B8302}" srcOrd="0" destOrd="0" presId="urn:microsoft.com/office/officeart/2005/8/layout/radial6"/>
    <dgm:cxn modelId="{25563007-DC89-40B2-835B-1F72F6FFFD8A}" type="presParOf" srcId="{19F067BD-1262-441C-AC96-824003352F19}" destId="{9668DC36-749D-4C4F-BE68-4725764FE18B}" srcOrd="0" destOrd="0" presId="urn:microsoft.com/office/officeart/2005/8/layout/radial6"/>
    <dgm:cxn modelId="{ACFB9386-35AF-4CA8-AB7A-76C87675BF00}" type="presParOf" srcId="{19F067BD-1262-441C-AC96-824003352F19}" destId="{87CC0658-BEA7-457E-8613-9F792DBF4FE4}" srcOrd="1" destOrd="0" presId="urn:microsoft.com/office/officeart/2005/8/layout/radial6"/>
    <dgm:cxn modelId="{4FAD9857-DF05-47BA-9F54-73F8D8825F00}" type="presParOf" srcId="{19F067BD-1262-441C-AC96-824003352F19}" destId="{67CA3BF8-D621-481A-BE2C-F190FD4AB1C8}" srcOrd="2" destOrd="0" presId="urn:microsoft.com/office/officeart/2005/8/layout/radial6"/>
    <dgm:cxn modelId="{DCDD1464-251B-466E-BA8B-2501E3C7E9DE}" type="presParOf" srcId="{19F067BD-1262-441C-AC96-824003352F19}" destId="{A3C42040-9883-43C6-B16A-0BD631D96C4C}" srcOrd="3" destOrd="0" presId="urn:microsoft.com/office/officeart/2005/8/layout/radial6"/>
    <dgm:cxn modelId="{6BC0C692-1C44-4372-9AAD-EB12130F12C6}" type="presParOf" srcId="{19F067BD-1262-441C-AC96-824003352F19}" destId="{A4BAC086-70A7-44A7-A97B-F1BF763C56EF}" srcOrd="4" destOrd="0" presId="urn:microsoft.com/office/officeart/2005/8/layout/radial6"/>
    <dgm:cxn modelId="{5C2FC610-FFBC-4602-B676-CE590F32C93F}" type="presParOf" srcId="{19F067BD-1262-441C-AC96-824003352F19}" destId="{45EA7A3C-E0C7-4887-910A-15F61B83FD1A}" srcOrd="5" destOrd="0" presId="urn:microsoft.com/office/officeart/2005/8/layout/radial6"/>
    <dgm:cxn modelId="{47F96AC4-0E47-4282-BF75-F6F1E4D4D1E6}" type="presParOf" srcId="{19F067BD-1262-441C-AC96-824003352F19}" destId="{95D25E88-E86A-444C-A3FD-6EB8AE9F2245}" srcOrd="6" destOrd="0" presId="urn:microsoft.com/office/officeart/2005/8/layout/radial6"/>
    <dgm:cxn modelId="{0F2724CB-5D0A-4F44-8B49-8AF97DE23D57}" type="presParOf" srcId="{19F067BD-1262-441C-AC96-824003352F19}" destId="{213B528A-BF92-4C04-A0CB-80AF436B8302}" srcOrd="7" destOrd="0" presId="urn:microsoft.com/office/officeart/2005/8/layout/radial6"/>
    <dgm:cxn modelId="{9F52D423-F3DE-449C-A701-46394DFB4565}" type="presParOf" srcId="{19F067BD-1262-441C-AC96-824003352F19}" destId="{3877328E-7783-4B09-8D6F-BB7101AD604F}" srcOrd="8" destOrd="0" presId="urn:microsoft.com/office/officeart/2005/8/layout/radial6"/>
    <dgm:cxn modelId="{583F1E7D-CE37-4E05-B0AE-F1A93CF36853}" type="presParOf" srcId="{19F067BD-1262-441C-AC96-824003352F19}" destId="{D3D53EC4-8901-4693-A577-5E217F38F5E2}" srcOrd="9" destOrd="0" presId="urn:microsoft.com/office/officeart/2005/8/layout/radial6"/>
    <dgm:cxn modelId="{B3E3C503-B7DD-43FC-B1F9-F0E964F973ED}" type="presParOf" srcId="{19F067BD-1262-441C-AC96-824003352F19}" destId="{C591FE3D-A068-48B3-B696-0958697809F2}" srcOrd="10" destOrd="0" presId="urn:microsoft.com/office/officeart/2005/8/layout/radial6"/>
    <dgm:cxn modelId="{2870391A-2A8D-4651-91F4-E9DFE2ED5F71}" type="presParOf" srcId="{19F067BD-1262-441C-AC96-824003352F19}" destId="{0DDF8728-A653-45C0-B5A7-B969D9905ECE}" srcOrd="11" destOrd="0" presId="urn:microsoft.com/office/officeart/2005/8/layout/radial6"/>
    <dgm:cxn modelId="{07BBB8A1-2AE5-437B-A7C3-2BCBEF672B9B}" type="presParOf" srcId="{19F067BD-1262-441C-AC96-824003352F19}" destId="{30A40214-CA7E-48AE-B374-B88C43B58E97}" srcOrd="12" destOrd="0" presId="urn:microsoft.com/office/officeart/2005/8/layout/radial6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F2A8C4-4D2D-4263-B885-A624A79F3E1E}" type="doc">
      <dgm:prSet loTypeId="urn:microsoft.com/office/officeart/2005/8/layout/chevron2" loCatId="process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CFFCEF9-61C7-4202-B49B-77DA59B557A3}">
      <dgm:prSet phldrT="[Текст]"/>
      <dgm:spPr/>
      <dgm:t>
        <a:bodyPr/>
        <a:lstStyle/>
        <a:p>
          <a:r>
            <a:rPr lang="ru-RU" b="1" smtClean="0"/>
            <a:t>Д</a:t>
          </a:r>
          <a:endParaRPr lang="ru-RU" b="1" dirty="0"/>
        </a:p>
      </dgm:t>
    </dgm:pt>
    <dgm:pt modelId="{C2F2CCB6-D01A-4A4D-A011-B82619BC9D39}" type="parTrans" cxnId="{72038E33-7633-4827-95D0-E5830F877DF9}">
      <dgm:prSet/>
      <dgm:spPr/>
      <dgm:t>
        <a:bodyPr/>
        <a:lstStyle/>
        <a:p>
          <a:endParaRPr lang="ru-RU"/>
        </a:p>
      </dgm:t>
    </dgm:pt>
    <dgm:pt modelId="{234C2C15-AD75-4833-B974-F5FE784B7016}" type="sibTrans" cxnId="{72038E33-7633-4827-95D0-E5830F877DF9}">
      <dgm:prSet/>
      <dgm:spPr/>
      <dgm:t>
        <a:bodyPr/>
        <a:lstStyle/>
        <a:p>
          <a:endParaRPr lang="ru-RU"/>
        </a:p>
      </dgm:t>
    </dgm:pt>
    <dgm:pt modelId="{6C027816-7F7E-40D7-B39A-7D76F7231B90}">
      <dgm:prSet phldrT="[Текст]"/>
      <dgm:spPr/>
      <dgm:t>
        <a:bodyPr/>
        <a:lstStyle/>
        <a:p>
          <a:r>
            <a:rPr lang="ru-RU" b="1" smtClean="0"/>
            <a:t>Е</a:t>
          </a:r>
          <a:endParaRPr lang="ru-RU" b="1" dirty="0"/>
        </a:p>
      </dgm:t>
    </dgm:pt>
    <dgm:pt modelId="{091C6741-4B09-4EC4-AA38-E7ED6CDAD4E1}" type="parTrans" cxnId="{EF72639D-C17F-46A7-A4D1-54292A15E9B0}">
      <dgm:prSet/>
      <dgm:spPr/>
      <dgm:t>
        <a:bodyPr/>
        <a:lstStyle/>
        <a:p>
          <a:endParaRPr lang="ru-RU"/>
        </a:p>
      </dgm:t>
    </dgm:pt>
    <dgm:pt modelId="{FEF6B7F1-A610-48AF-9714-EC1139DA36A4}" type="sibTrans" cxnId="{EF72639D-C17F-46A7-A4D1-54292A15E9B0}">
      <dgm:prSet/>
      <dgm:spPr/>
      <dgm:t>
        <a:bodyPr/>
        <a:lstStyle/>
        <a:p>
          <a:endParaRPr lang="ru-RU"/>
        </a:p>
      </dgm:t>
    </dgm:pt>
    <dgm:pt modelId="{89CAFD67-104A-409B-ACBB-EF7279226810}">
      <dgm:prSet phldrT="[Текст]" custT="1"/>
      <dgm:spPr/>
      <dgm:t>
        <a:bodyPr/>
        <a:lstStyle/>
        <a:p>
          <a:pPr algn="ctr"/>
          <a:r>
            <a:rPr lang="ru-RU" sz="4000" b="1" dirty="0" smtClean="0">
              <a:latin typeface="Georgia" pitchFamily="18" charset="0"/>
            </a:rPr>
            <a:t>Ели - </a:t>
          </a:r>
          <a:r>
            <a:rPr lang="ru-RU" sz="4000" b="1" dirty="0" err="1" smtClean="0">
              <a:latin typeface="Georgia" pitchFamily="18" charset="0"/>
            </a:rPr>
            <a:t>ели</a:t>
          </a:r>
          <a:r>
            <a:rPr lang="ru-RU" sz="4000" b="1" dirty="0" smtClean="0">
              <a:latin typeface="Georgia" pitchFamily="18" charset="0"/>
            </a:rPr>
            <a:t> едём к цели</a:t>
          </a:r>
          <a:endParaRPr lang="ru-RU" sz="4000" b="1" dirty="0">
            <a:latin typeface="Georgia" pitchFamily="18" charset="0"/>
          </a:endParaRPr>
        </a:p>
      </dgm:t>
    </dgm:pt>
    <dgm:pt modelId="{A8B6C2AF-2D6F-4E12-80E6-1A1AD2B9FF09}" type="parTrans" cxnId="{EB6ACB44-DB47-4C2C-916A-F70EDEEC2D28}">
      <dgm:prSet/>
      <dgm:spPr/>
      <dgm:t>
        <a:bodyPr/>
        <a:lstStyle/>
        <a:p>
          <a:endParaRPr lang="ru-RU"/>
        </a:p>
      </dgm:t>
    </dgm:pt>
    <dgm:pt modelId="{602F6C42-19B1-4E42-88CC-CDBEF063F54F}" type="sibTrans" cxnId="{EB6ACB44-DB47-4C2C-916A-F70EDEEC2D28}">
      <dgm:prSet/>
      <dgm:spPr/>
      <dgm:t>
        <a:bodyPr/>
        <a:lstStyle/>
        <a:p>
          <a:endParaRPr lang="ru-RU"/>
        </a:p>
      </dgm:t>
    </dgm:pt>
    <dgm:pt modelId="{E035590A-8961-4E54-9ED0-9B971CFA3D8A}">
      <dgm:prSet phldrT="[Текст]"/>
      <dgm:spPr/>
      <dgm:t>
        <a:bodyPr/>
        <a:lstStyle/>
        <a:p>
          <a:r>
            <a:rPr lang="ru-RU" b="1" smtClean="0"/>
            <a:t>Т</a:t>
          </a:r>
          <a:endParaRPr lang="ru-RU" b="1" dirty="0"/>
        </a:p>
      </dgm:t>
    </dgm:pt>
    <dgm:pt modelId="{9DD8652E-08C9-46B3-92B7-437B7A24A9C4}" type="parTrans" cxnId="{C3D0A657-F828-4D59-895B-DCFB6642D0AB}">
      <dgm:prSet/>
      <dgm:spPr/>
      <dgm:t>
        <a:bodyPr/>
        <a:lstStyle/>
        <a:p>
          <a:endParaRPr lang="ru-RU"/>
        </a:p>
      </dgm:t>
    </dgm:pt>
    <dgm:pt modelId="{7DD3D840-8900-46A2-B999-65AE7A36C623}" type="sibTrans" cxnId="{C3D0A657-F828-4D59-895B-DCFB6642D0AB}">
      <dgm:prSet/>
      <dgm:spPr/>
      <dgm:t>
        <a:bodyPr/>
        <a:lstStyle/>
        <a:p>
          <a:endParaRPr lang="ru-RU"/>
        </a:p>
      </dgm:t>
    </dgm:pt>
    <dgm:pt modelId="{2DDFC282-5BE9-44F9-9A91-FDA1B2F626C2}">
      <dgm:prSet custT="1"/>
      <dgm:spPr/>
      <dgm:t>
        <a:bodyPr/>
        <a:lstStyle/>
        <a:p>
          <a:pPr algn="ctr"/>
          <a:r>
            <a:rPr lang="ru-RU" sz="4000" b="1" dirty="0" smtClean="0">
              <a:latin typeface="Georgia" pitchFamily="18" charset="0"/>
            </a:rPr>
            <a:t>И конечно победим! </a:t>
          </a:r>
          <a:endParaRPr lang="ru-RU" sz="4000" b="1" dirty="0">
            <a:latin typeface="Georgia" pitchFamily="18" charset="0"/>
          </a:endParaRPr>
        </a:p>
      </dgm:t>
    </dgm:pt>
    <dgm:pt modelId="{F7EA199E-21E1-4E08-BF8F-9443577CDDF2}" type="parTrans" cxnId="{52FB814B-2090-455B-9DAA-E3636FC0DEF9}">
      <dgm:prSet/>
      <dgm:spPr/>
      <dgm:t>
        <a:bodyPr/>
        <a:lstStyle/>
        <a:p>
          <a:endParaRPr lang="ru-RU"/>
        </a:p>
      </dgm:t>
    </dgm:pt>
    <dgm:pt modelId="{7353BFF1-84AF-4EC4-8F03-92701A704D8E}" type="sibTrans" cxnId="{52FB814B-2090-455B-9DAA-E3636FC0DEF9}">
      <dgm:prSet/>
      <dgm:spPr/>
      <dgm:t>
        <a:bodyPr/>
        <a:lstStyle/>
        <a:p>
          <a:endParaRPr lang="ru-RU"/>
        </a:p>
      </dgm:t>
    </dgm:pt>
    <dgm:pt modelId="{CBA80446-A214-44A5-BACD-34BEA7468C95}">
      <dgm:prSet phldrT="[Текст]" custT="1"/>
      <dgm:spPr>
        <a:noFill/>
      </dgm:spPr>
      <dgm:t>
        <a:bodyPr/>
        <a:lstStyle/>
        <a:p>
          <a:pPr algn="ctr"/>
          <a:r>
            <a:rPr lang="ru-RU" sz="4000" b="1" dirty="0" smtClean="0">
              <a:latin typeface="Georgia" pitchFamily="18" charset="0"/>
            </a:rPr>
            <a:t>Дарите детям добро</a:t>
          </a:r>
          <a:endParaRPr lang="ru-RU" sz="4000" b="1" dirty="0">
            <a:latin typeface="Georgia" pitchFamily="18" charset="0"/>
          </a:endParaRPr>
        </a:p>
      </dgm:t>
    </dgm:pt>
    <dgm:pt modelId="{6B9B27C6-1069-4E18-840D-E4836B9692CF}" type="sibTrans" cxnId="{602B09CE-0F20-42FD-91A2-A33C9495116B}">
      <dgm:prSet/>
      <dgm:spPr/>
      <dgm:t>
        <a:bodyPr/>
        <a:lstStyle/>
        <a:p>
          <a:endParaRPr lang="ru-RU"/>
        </a:p>
      </dgm:t>
    </dgm:pt>
    <dgm:pt modelId="{A014AB70-5240-4300-9558-6F148301AAA7}" type="parTrans" cxnId="{602B09CE-0F20-42FD-91A2-A33C9495116B}">
      <dgm:prSet/>
      <dgm:spPr/>
      <dgm:t>
        <a:bodyPr/>
        <a:lstStyle/>
        <a:p>
          <a:endParaRPr lang="ru-RU"/>
        </a:p>
      </dgm:t>
    </dgm:pt>
    <dgm:pt modelId="{687B4341-96E0-4770-BB63-3558DCB52A93}">
      <dgm:prSet phldrT="[Текст]"/>
      <dgm:spPr/>
      <dgm:t>
        <a:bodyPr/>
        <a:lstStyle/>
        <a:p>
          <a:r>
            <a:rPr lang="ru-RU" b="1" smtClean="0"/>
            <a:t>И</a:t>
          </a:r>
          <a:endParaRPr lang="ru-RU" b="1" dirty="0"/>
        </a:p>
      </dgm:t>
    </dgm:pt>
    <dgm:pt modelId="{8B07841E-4C5E-49DE-9549-07E39C686D89}" type="sibTrans" cxnId="{BC7E3D20-B0D4-4D57-9A2A-FFA7847F028B}">
      <dgm:prSet/>
      <dgm:spPr/>
      <dgm:t>
        <a:bodyPr/>
        <a:lstStyle/>
        <a:p>
          <a:endParaRPr lang="ru-RU"/>
        </a:p>
      </dgm:t>
    </dgm:pt>
    <dgm:pt modelId="{CA688634-236B-436A-8FB3-4820400A4F24}" type="parTrans" cxnId="{BC7E3D20-B0D4-4D57-9A2A-FFA7847F028B}">
      <dgm:prSet/>
      <dgm:spPr/>
      <dgm:t>
        <a:bodyPr/>
        <a:lstStyle/>
        <a:p>
          <a:endParaRPr lang="ru-RU"/>
        </a:p>
      </dgm:t>
    </dgm:pt>
    <dgm:pt modelId="{BC4BDD73-4E42-4613-89C8-D2887BE0EA80}">
      <dgm:prSet phldrT="[Текст]" custT="1"/>
      <dgm:spPr/>
      <dgm:t>
        <a:bodyPr/>
        <a:lstStyle/>
        <a:p>
          <a:pPr algn="ctr"/>
          <a:r>
            <a:rPr lang="ru-RU" sz="4000" b="1" dirty="0" smtClean="0">
              <a:latin typeface="Georgia" pitchFamily="18" charset="0"/>
            </a:rPr>
            <a:t>Трудно, но творим</a:t>
          </a:r>
          <a:endParaRPr lang="ru-RU" sz="4000" b="1" dirty="0">
            <a:latin typeface="Georgia" pitchFamily="18" charset="0"/>
          </a:endParaRPr>
        </a:p>
      </dgm:t>
    </dgm:pt>
    <dgm:pt modelId="{DFD4D1E5-88B1-44AD-B368-B27DF599FA69}" type="sibTrans" cxnId="{BA71C9A0-30B4-49A8-9B3E-428616B3912E}">
      <dgm:prSet/>
      <dgm:spPr/>
      <dgm:t>
        <a:bodyPr/>
        <a:lstStyle/>
        <a:p>
          <a:endParaRPr lang="ru-RU"/>
        </a:p>
      </dgm:t>
    </dgm:pt>
    <dgm:pt modelId="{B50A1645-A2EB-4726-BF2D-7D01F3345685}" type="parTrans" cxnId="{BA71C9A0-30B4-49A8-9B3E-428616B3912E}">
      <dgm:prSet/>
      <dgm:spPr/>
      <dgm:t>
        <a:bodyPr/>
        <a:lstStyle/>
        <a:p>
          <a:endParaRPr lang="ru-RU"/>
        </a:p>
      </dgm:t>
    </dgm:pt>
    <dgm:pt modelId="{042678B9-AC0E-49BA-9D87-D1D9097C7B52}" type="pres">
      <dgm:prSet presAssocID="{C8F2A8C4-4D2D-4263-B885-A624A79F3E1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D2E16E-51DD-4D06-95EB-2F84B72B70B6}" type="pres">
      <dgm:prSet presAssocID="{FCFFCEF9-61C7-4202-B49B-77DA59B557A3}" presName="composite" presStyleCnt="0"/>
      <dgm:spPr/>
      <dgm:t>
        <a:bodyPr/>
        <a:lstStyle/>
        <a:p>
          <a:endParaRPr lang="ru-RU"/>
        </a:p>
      </dgm:t>
    </dgm:pt>
    <dgm:pt modelId="{87144305-EEC2-4BF0-B22A-63DD01BB75B4}" type="pres">
      <dgm:prSet presAssocID="{FCFFCEF9-61C7-4202-B49B-77DA59B557A3}" presName="parentText" presStyleLbl="alignNode1" presStyleIdx="0" presStyleCnt="4" custLinFactNeighborX="0" custLinFactNeighborY="-2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2ED384-B4D9-436E-ADDF-655A56F5BD0B}" type="pres">
      <dgm:prSet presAssocID="{FCFFCEF9-61C7-4202-B49B-77DA59B557A3}" presName="descendantText" presStyleLbl="alignAcc1" presStyleIdx="0" presStyleCnt="4" custLinFactNeighborX="589" custLinFactNeighborY="71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5F8BA7-284C-4426-9589-524845AF37C7}" type="pres">
      <dgm:prSet presAssocID="{234C2C15-AD75-4833-B974-F5FE784B7016}" presName="sp" presStyleCnt="0"/>
      <dgm:spPr/>
      <dgm:t>
        <a:bodyPr/>
        <a:lstStyle/>
        <a:p>
          <a:endParaRPr lang="ru-RU"/>
        </a:p>
      </dgm:t>
    </dgm:pt>
    <dgm:pt modelId="{5C72510D-C261-4833-83BF-C7A09B2A4B39}" type="pres">
      <dgm:prSet presAssocID="{6C027816-7F7E-40D7-B39A-7D76F7231B90}" presName="composite" presStyleCnt="0"/>
      <dgm:spPr/>
      <dgm:t>
        <a:bodyPr/>
        <a:lstStyle/>
        <a:p>
          <a:endParaRPr lang="ru-RU"/>
        </a:p>
      </dgm:t>
    </dgm:pt>
    <dgm:pt modelId="{72518059-7746-4063-AFD9-39C821F6EB35}" type="pres">
      <dgm:prSet presAssocID="{6C027816-7F7E-40D7-B39A-7D76F7231B90}" presName="parentText" presStyleLbl="alignNode1" presStyleIdx="1" presStyleCnt="4" custLinFactNeighborX="0" custLinFactNeighborY="96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EBBD72-C643-41A8-BE22-0345A7C9D1E4}" type="pres">
      <dgm:prSet presAssocID="{6C027816-7F7E-40D7-B39A-7D76F7231B90}" presName="descendantText" presStyleLbl="alignAcc1" presStyleIdx="1" presStyleCnt="4" custLinFactNeighborX="511" custLinFactNeighborY="82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99C627-B4E7-47D8-8C5F-6696F3C51DF6}" type="pres">
      <dgm:prSet presAssocID="{FEF6B7F1-A610-48AF-9714-EC1139DA36A4}" presName="sp" presStyleCnt="0"/>
      <dgm:spPr/>
      <dgm:t>
        <a:bodyPr/>
        <a:lstStyle/>
        <a:p>
          <a:endParaRPr lang="ru-RU"/>
        </a:p>
      </dgm:t>
    </dgm:pt>
    <dgm:pt modelId="{D653FF2D-EB14-467B-A126-D3D030DD0EE0}" type="pres">
      <dgm:prSet presAssocID="{E035590A-8961-4E54-9ED0-9B971CFA3D8A}" presName="composite" presStyleCnt="0"/>
      <dgm:spPr/>
      <dgm:t>
        <a:bodyPr/>
        <a:lstStyle/>
        <a:p>
          <a:endParaRPr lang="ru-RU"/>
        </a:p>
      </dgm:t>
    </dgm:pt>
    <dgm:pt modelId="{AD179B76-5658-4BC9-981E-30A38DFCB43A}" type="pres">
      <dgm:prSet presAssocID="{E035590A-8961-4E54-9ED0-9B971CFA3D8A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752F34-9DD3-43A0-B0E1-B6C9B0963B12}" type="pres">
      <dgm:prSet presAssocID="{E035590A-8961-4E54-9ED0-9B971CFA3D8A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B82AAC-FF88-43E6-82E2-F4B603336A69}" type="pres">
      <dgm:prSet presAssocID="{7DD3D840-8900-46A2-B999-65AE7A36C623}" presName="sp" presStyleCnt="0"/>
      <dgm:spPr/>
      <dgm:t>
        <a:bodyPr/>
        <a:lstStyle/>
        <a:p>
          <a:endParaRPr lang="ru-RU"/>
        </a:p>
      </dgm:t>
    </dgm:pt>
    <dgm:pt modelId="{04DADF6D-6189-43C3-BF40-BBC6CCDC9689}" type="pres">
      <dgm:prSet presAssocID="{687B4341-96E0-4770-BB63-3558DCB52A93}" presName="composite" presStyleCnt="0"/>
      <dgm:spPr/>
      <dgm:t>
        <a:bodyPr/>
        <a:lstStyle/>
        <a:p>
          <a:endParaRPr lang="ru-RU"/>
        </a:p>
      </dgm:t>
    </dgm:pt>
    <dgm:pt modelId="{7D36D481-7259-40F6-926C-E0F30D34AE82}" type="pres">
      <dgm:prSet presAssocID="{687B4341-96E0-4770-BB63-3558DCB52A93}" presName="parentText" presStyleLbl="alignNode1" presStyleIdx="3" presStyleCnt="4" custLinFactNeighborX="0" custLinFactNeighborY="332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162220-74B3-4806-8E6F-C8BD80601EAD}" type="pres">
      <dgm:prSet presAssocID="{687B4341-96E0-4770-BB63-3558DCB52A93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D0A657-F828-4D59-895B-DCFB6642D0AB}" srcId="{C8F2A8C4-4D2D-4263-B885-A624A79F3E1E}" destId="{E035590A-8961-4E54-9ED0-9B971CFA3D8A}" srcOrd="2" destOrd="0" parTransId="{9DD8652E-08C9-46B3-92B7-437B7A24A9C4}" sibTransId="{7DD3D840-8900-46A2-B999-65AE7A36C623}"/>
    <dgm:cxn modelId="{BA71C9A0-30B4-49A8-9B3E-428616B3912E}" srcId="{E035590A-8961-4E54-9ED0-9B971CFA3D8A}" destId="{BC4BDD73-4E42-4613-89C8-D2887BE0EA80}" srcOrd="0" destOrd="0" parTransId="{B50A1645-A2EB-4726-BF2D-7D01F3345685}" sibTransId="{DFD4D1E5-88B1-44AD-B368-B27DF599FA69}"/>
    <dgm:cxn modelId="{EF72639D-C17F-46A7-A4D1-54292A15E9B0}" srcId="{C8F2A8C4-4D2D-4263-B885-A624A79F3E1E}" destId="{6C027816-7F7E-40D7-B39A-7D76F7231B90}" srcOrd="1" destOrd="0" parTransId="{091C6741-4B09-4EC4-AA38-E7ED6CDAD4E1}" sibTransId="{FEF6B7F1-A610-48AF-9714-EC1139DA36A4}"/>
    <dgm:cxn modelId="{FEF63BEE-F2D0-4E08-A2DE-D37FF0266FF8}" type="presOf" srcId="{BC4BDD73-4E42-4613-89C8-D2887BE0EA80}" destId="{1C752F34-9DD3-43A0-B0E1-B6C9B0963B12}" srcOrd="0" destOrd="0" presId="urn:microsoft.com/office/officeart/2005/8/layout/chevron2"/>
    <dgm:cxn modelId="{BC7E3D20-B0D4-4D57-9A2A-FFA7847F028B}" srcId="{C8F2A8C4-4D2D-4263-B885-A624A79F3E1E}" destId="{687B4341-96E0-4770-BB63-3558DCB52A93}" srcOrd="3" destOrd="0" parTransId="{CA688634-236B-436A-8FB3-4820400A4F24}" sibTransId="{8B07841E-4C5E-49DE-9549-07E39C686D89}"/>
    <dgm:cxn modelId="{EB6ACB44-DB47-4C2C-916A-F70EDEEC2D28}" srcId="{6C027816-7F7E-40D7-B39A-7D76F7231B90}" destId="{89CAFD67-104A-409B-ACBB-EF7279226810}" srcOrd="0" destOrd="0" parTransId="{A8B6C2AF-2D6F-4E12-80E6-1A1AD2B9FF09}" sibTransId="{602F6C42-19B1-4E42-88CC-CDBEF063F54F}"/>
    <dgm:cxn modelId="{5E8B3387-989C-4FC7-9BCF-D6138FA74698}" type="presOf" srcId="{2DDFC282-5BE9-44F9-9A91-FDA1B2F626C2}" destId="{43162220-74B3-4806-8E6F-C8BD80601EAD}" srcOrd="0" destOrd="0" presId="urn:microsoft.com/office/officeart/2005/8/layout/chevron2"/>
    <dgm:cxn modelId="{52FB814B-2090-455B-9DAA-E3636FC0DEF9}" srcId="{687B4341-96E0-4770-BB63-3558DCB52A93}" destId="{2DDFC282-5BE9-44F9-9A91-FDA1B2F626C2}" srcOrd="0" destOrd="0" parTransId="{F7EA199E-21E1-4E08-BF8F-9443577CDDF2}" sibTransId="{7353BFF1-84AF-4EC4-8F03-92701A704D8E}"/>
    <dgm:cxn modelId="{BB06D697-260F-43D1-A5CF-783309DDA357}" type="presOf" srcId="{CBA80446-A214-44A5-BACD-34BEA7468C95}" destId="{E72ED384-B4D9-436E-ADDF-655A56F5BD0B}" srcOrd="0" destOrd="0" presId="urn:microsoft.com/office/officeart/2005/8/layout/chevron2"/>
    <dgm:cxn modelId="{602B09CE-0F20-42FD-91A2-A33C9495116B}" srcId="{FCFFCEF9-61C7-4202-B49B-77DA59B557A3}" destId="{CBA80446-A214-44A5-BACD-34BEA7468C95}" srcOrd="0" destOrd="0" parTransId="{A014AB70-5240-4300-9558-6F148301AAA7}" sibTransId="{6B9B27C6-1069-4E18-840D-E4836B9692CF}"/>
    <dgm:cxn modelId="{807FCD9F-F902-4816-B906-15F6D7F72873}" type="presOf" srcId="{6C027816-7F7E-40D7-B39A-7D76F7231B90}" destId="{72518059-7746-4063-AFD9-39C821F6EB35}" srcOrd="0" destOrd="0" presId="urn:microsoft.com/office/officeart/2005/8/layout/chevron2"/>
    <dgm:cxn modelId="{1619C1F7-54AF-4517-920F-087939301575}" type="presOf" srcId="{89CAFD67-104A-409B-ACBB-EF7279226810}" destId="{97EBBD72-C643-41A8-BE22-0345A7C9D1E4}" srcOrd="0" destOrd="0" presId="urn:microsoft.com/office/officeart/2005/8/layout/chevron2"/>
    <dgm:cxn modelId="{2BE8E9D5-C405-4100-952E-B327B32571C7}" type="presOf" srcId="{C8F2A8C4-4D2D-4263-B885-A624A79F3E1E}" destId="{042678B9-AC0E-49BA-9D87-D1D9097C7B52}" srcOrd="0" destOrd="0" presId="urn:microsoft.com/office/officeart/2005/8/layout/chevron2"/>
    <dgm:cxn modelId="{72038E33-7633-4827-95D0-E5830F877DF9}" srcId="{C8F2A8C4-4D2D-4263-B885-A624A79F3E1E}" destId="{FCFFCEF9-61C7-4202-B49B-77DA59B557A3}" srcOrd="0" destOrd="0" parTransId="{C2F2CCB6-D01A-4A4D-A011-B82619BC9D39}" sibTransId="{234C2C15-AD75-4833-B974-F5FE784B7016}"/>
    <dgm:cxn modelId="{A6177320-0072-4879-8473-03FE2A12E163}" type="presOf" srcId="{E035590A-8961-4E54-9ED0-9B971CFA3D8A}" destId="{AD179B76-5658-4BC9-981E-30A38DFCB43A}" srcOrd="0" destOrd="0" presId="urn:microsoft.com/office/officeart/2005/8/layout/chevron2"/>
    <dgm:cxn modelId="{07C7AB26-ED94-4BBF-9314-9CDAC9F03742}" type="presOf" srcId="{FCFFCEF9-61C7-4202-B49B-77DA59B557A3}" destId="{87144305-EEC2-4BF0-B22A-63DD01BB75B4}" srcOrd="0" destOrd="0" presId="urn:microsoft.com/office/officeart/2005/8/layout/chevron2"/>
    <dgm:cxn modelId="{236A4712-2A62-457A-8E30-8AFED8E65E1A}" type="presOf" srcId="{687B4341-96E0-4770-BB63-3558DCB52A93}" destId="{7D36D481-7259-40F6-926C-E0F30D34AE82}" srcOrd="0" destOrd="0" presId="urn:microsoft.com/office/officeart/2005/8/layout/chevron2"/>
    <dgm:cxn modelId="{E2481AEF-80EB-4EFF-9009-444BF14DC06A}" type="presParOf" srcId="{042678B9-AC0E-49BA-9D87-D1D9097C7B52}" destId="{45D2E16E-51DD-4D06-95EB-2F84B72B70B6}" srcOrd="0" destOrd="0" presId="urn:microsoft.com/office/officeart/2005/8/layout/chevron2"/>
    <dgm:cxn modelId="{84A2808D-9515-45F1-864D-0B4202057670}" type="presParOf" srcId="{45D2E16E-51DD-4D06-95EB-2F84B72B70B6}" destId="{87144305-EEC2-4BF0-B22A-63DD01BB75B4}" srcOrd="0" destOrd="0" presId="urn:microsoft.com/office/officeart/2005/8/layout/chevron2"/>
    <dgm:cxn modelId="{13EDFD72-CD4E-46F9-93D2-E0BD91462317}" type="presParOf" srcId="{45D2E16E-51DD-4D06-95EB-2F84B72B70B6}" destId="{E72ED384-B4D9-436E-ADDF-655A56F5BD0B}" srcOrd="1" destOrd="0" presId="urn:microsoft.com/office/officeart/2005/8/layout/chevron2"/>
    <dgm:cxn modelId="{73C38874-22F5-40B2-87C6-828909552906}" type="presParOf" srcId="{042678B9-AC0E-49BA-9D87-D1D9097C7B52}" destId="{645F8BA7-284C-4426-9589-524845AF37C7}" srcOrd="1" destOrd="0" presId="urn:microsoft.com/office/officeart/2005/8/layout/chevron2"/>
    <dgm:cxn modelId="{E8D98A79-EA19-4E92-8368-4AFA54E1B5A1}" type="presParOf" srcId="{042678B9-AC0E-49BA-9D87-D1D9097C7B52}" destId="{5C72510D-C261-4833-83BF-C7A09B2A4B39}" srcOrd="2" destOrd="0" presId="urn:microsoft.com/office/officeart/2005/8/layout/chevron2"/>
    <dgm:cxn modelId="{11B3B9FB-E696-4625-9E49-985592E95614}" type="presParOf" srcId="{5C72510D-C261-4833-83BF-C7A09B2A4B39}" destId="{72518059-7746-4063-AFD9-39C821F6EB35}" srcOrd="0" destOrd="0" presId="urn:microsoft.com/office/officeart/2005/8/layout/chevron2"/>
    <dgm:cxn modelId="{6CDB334A-1934-4F7D-9B0E-3DC814EE42C6}" type="presParOf" srcId="{5C72510D-C261-4833-83BF-C7A09B2A4B39}" destId="{97EBBD72-C643-41A8-BE22-0345A7C9D1E4}" srcOrd="1" destOrd="0" presId="urn:microsoft.com/office/officeart/2005/8/layout/chevron2"/>
    <dgm:cxn modelId="{3B1D6566-E627-49AA-A302-9CB6280E585F}" type="presParOf" srcId="{042678B9-AC0E-49BA-9D87-D1D9097C7B52}" destId="{AB99C627-B4E7-47D8-8C5F-6696F3C51DF6}" srcOrd="3" destOrd="0" presId="urn:microsoft.com/office/officeart/2005/8/layout/chevron2"/>
    <dgm:cxn modelId="{3E9BB456-3F13-400A-92A9-A690FDDE7D7B}" type="presParOf" srcId="{042678B9-AC0E-49BA-9D87-D1D9097C7B52}" destId="{D653FF2D-EB14-467B-A126-D3D030DD0EE0}" srcOrd="4" destOrd="0" presId="urn:microsoft.com/office/officeart/2005/8/layout/chevron2"/>
    <dgm:cxn modelId="{E31CEEFE-0BE2-48BE-A30A-A80A24102657}" type="presParOf" srcId="{D653FF2D-EB14-467B-A126-D3D030DD0EE0}" destId="{AD179B76-5658-4BC9-981E-30A38DFCB43A}" srcOrd="0" destOrd="0" presId="urn:microsoft.com/office/officeart/2005/8/layout/chevron2"/>
    <dgm:cxn modelId="{BC3C7E02-AA90-418F-BCA5-DE35A21A6B3C}" type="presParOf" srcId="{D653FF2D-EB14-467B-A126-D3D030DD0EE0}" destId="{1C752F34-9DD3-43A0-B0E1-B6C9B0963B12}" srcOrd="1" destOrd="0" presId="urn:microsoft.com/office/officeart/2005/8/layout/chevron2"/>
    <dgm:cxn modelId="{1AD0DDCE-A978-49C9-A12F-D14BBECF0B91}" type="presParOf" srcId="{042678B9-AC0E-49BA-9D87-D1D9097C7B52}" destId="{D4B82AAC-FF88-43E6-82E2-F4B603336A69}" srcOrd="5" destOrd="0" presId="urn:microsoft.com/office/officeart/2005/8/layout/chevron2"/>
    <dgm:cxn modelId="{2762B1E4-8534-4889-8193-C6FCA68F6E69}" type="presParOf" srcId="{042678B9-AC0E-49BA-9D87-D1D9097C7B52}" destId="{04DADF6D-6189-43C3-BF40-BBC6CCDC9689}" srcOrd="6" destOrd="0" presId="urn:microsoft.com/office/officeart/2005/8/layout/chevron2"/>
    <dgm:cxn modelId="{F4860863-D38A-4D0F-9CA0-1E2CE0A62964}" type="presParOf" srcId="{04DADF6D-6189-43C3-BF40-BBC6CCDC9689}" destId="{7D36D481-7259-40F6-926C-E0F30D34AE82}" srcOrd="0" destOrd="0" presId="urn:microsoft.com/office/officeart/2005/8/layout/chevron2"/>
    <dgm:cxn modelId="{CF855A7B-5AFD-4D65-9073-2A69C94F3913}" type="presParOf" srcId="{04DADF6D-6189-43C3-BF40-BBC6CCDC9689}" destId="{43162220-74B3-4806-8E6F-C8BD80601EAD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A40214-CA7E-48AE-B374-B88C43B58E97}">
      <dsp:nvSpPr>
        <dsp:cNvPr id="0" name=""/>
        <dsp:cNvSpPr/>
      </dsp:nvSpPr>
      <dsp:spPr>
        <a:xfrm>
          <a:off x="2319844" y="520901"/>
          <a:ext cx="4541992" cy="4541992"/>
        </a:xfrm>
        <a:prstGeom prst="blockArc">
          <a:avLst>
            <a:gd name="adj1" fmla="val 10800000"/>
            <a:gd name="adj2" fmla="val 16200000"/>
            <a:gd name="adj3" fmla="val 464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D53EC4-8901-4693-A577-5E217F38F5E2}">
      <dsp:nvSpPr>
        <dsp:cNvPr id="0" name=""/>
        <dsp:cNvSpPr/>
      </dsp:nvSpPr>
      <dsp:spPr>
        <a:xfrm>
          <a:off x="2319844" y="520901"/>
          <a:ext cx="4541992" cy="4541992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D25E88-E86A-444C-A3FD-6EB8AE9F2245}">
      <dsp:nvSpPr>
        <dsp:cNvPr id="0" name=""/>
        <dsp:cNvSpPr/>
      </dsp:nvSpPr>
      <dsp:spPr>
        <a:xfrm>
          <a:off x="2319844" y="520901"/>
          <a:ext cx="4541992" cy="4541992"/>
        </a:xfrm>
        <a:prstGeom prst="blockArc">
          <a:avLst>
            <a:gd name="adj1" fmla="val 0"/>
            <a:gd name="adj2" fmla="val 5400000"/>
            <a:gd name="adj3" fmla="val 464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C42040-9883-43C6-B16A-0BD631D96C4C}">
      <dsp:nvSpPr>
        <dsp:cNvPr id="0" name=""/>
        <dsp:cNvSpPr/>
      </dsp:nvSpPr>
      <dsp:spPr>
        <a:xfrm>
          <a:off x="2319844" y="520901"/>
          <a:ext cx="4541992" cy="4541992"/>
        </a:xfrm>
        <a:prstGeom prst="blockArc">
          <a:avLst>
            <a:gd name="adj1" fmla="val 16200000"/>
            <a:gd name="adj2" fmla="val 0"/>
            <a:gd name="adj3" fmla="val 464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68DC36-749D-4C4F-BE68-4725764FE18B}">
      <dsp:nvSpPr>
        <dsp:cNvPr id="0" name=""/>
        <dsp:cNvSpPr/>
      </dsp:nvSpPr>
      <dsp:spPr>
        <a:xfrm>
          <a:off x="3115226" y="1596393"/>
          <a:ext cx="2951228" cy="23910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2">
                  <a:lumMod val="50000"/>
                </a:schemeClr>
              </a:solidFill>
              <a:latin typeface="Georgia" pitchFamily="18" charset="0"/>
            </a:rPr>
            <a:t>Тесное взаимодействие</a:t>
          </a:r>
          <a:endParaRPr lang="ru-RU" sz="1600" b="1" kern="1200" dirty="0">
            <a:solidFill>
              <a:schemeClr val="tx2">
                <a:lumMod val="50000"/>
              </a:schemeClr>
            </a:solidFill>
            <a:latin typeface="Georgia" pitchFamily="18" charset="0"/>
          </a:endParaRPr>
        </a:p>
      </dsp:txBody>
      <dsp:txXfrm>
        <a:off x="3115226" y="1596393"/>
        <a:ext cx="2951228" cy="2391008"/>
      </dsp:txXfrm>
    </dsp:sp>
    <dsp:sp modelId="{87CC0658-BEA7-457E-8613-9F792DBF4FE4}">
      <dsp:nvSpPr>
        <dsp:cNvPr id="0" name=""/>
        <dsp:cNvSpPr/>
      </dsp:nvSpPr>
      <dsp:spPr>
        <a:xfrm>
          <a:off x="3670775" y="-158508"/>
          <a:ext cx="1840131" cy="146424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2">
                  <a:lumMod val="50000"/>
                </a:schemeClr>
              </a:solidFill>
              <a:latin typeface="Georgia" pitchFamily="18" charset="0"/>
            </a:rPr>
            <a:t>ДЕТИ</a:t>
          </a:r>
          <a:endParaRPr lang="ru-RU" sz="2400" b="1" kern="1200" dirty="0">
            <a:solidFill>
              <a:schemeClr val="tx2">
                <a:lumMod val="50000"/>
              </a:schemeClr>
            </a:solidFill>
            <a:latin typeface="Georgia" pitchFamily="18" charset="0"/>
          </a:endParaRPr>
        </a:p>
      </dsp:txBody>
      <dsp:txXfrm>
        <a:off x="3670775" y="-158508"/>
        <a:ext cx="1840131" cy="1464245"/>
      </dsp:txXfrm>
    </dsp:sp>
    <dsp:sp modelId="{A4BAC086-70A7-44A7-A97B-F1BF763C56EF}">
      <dsp:nvSpPr>
        <dsp:cNvPr id="0" name=""/>
        <dsp:cNvSpPr/>
      </dsp:nvSpPr>
      <dsp:spPr>
        <a:xfrm>
          <a:off x="5737201" y="1903078"/>
          <a:ext cx="2143845" cy="177763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2">
                  <a:lumMod val="50000"/>
                </a:schemeClr>
              </a:solidFill>
              <a:latin typeface="Georgia" pitchFamily="18" charset="0"/>
            </a:rPr>
            <a:t>РОДИТЕЛИ</a:t>
          </a:r>
          <a:endParaRPr lang="ru-RU" sz="1600" b="1" kern="1200" dirty="0">
            <a:solidFill>
              <a:schemeClr val="tx2">
                <a:lumMod val="50000"/>
              </a:schemeClr>
            </a:solidFill>
            <a:latin typeface="Georgia" pitchFamily="18" charset="0"/>
          </a:endParaRPr>
        </a:p>
      </dsp:txBody>
      <dsp:txXfrm>
        <a:off x="5737201" y="1903078"/>
        <a:ext cx="2143845" cy="1777637"/>
      </dsp:txXfrm>
    </dsp:sp>
    <dsp:sp modelId="{213B528A-BF92-4C04-A0CB-80AF436B8302}">
      <dsp:nvSpPr>
        <dsp:cNvPr id="0" name=""/>
        <dsp:cNvSpPr/>
      </dsp:nvSpPr>
      <dsp:spPr>
        <a:xfrm>
          <a:off x="3152908" y="3957198"/>
          <a:ext cx="2875866" cy="210596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2">
                  <a:lumMod val="50000"/>
                </a:schemeClr>
              </a:solidFill>
              <a:latin typeface="Georgia" pitchFamily="18" charset="0"/>
            </a:rPr>
            <a:t>СПЕЦИАЛИСТЫ</a:t>
          </a:r>
          <a:endParaRPr lang="ru-RU" sz="1600" b="1" kern="1200" dirty="0">
            <a:solidFill>
              <a:schemeClr val="tx2">
                <a:lumMod val="50000"/>
              </a:schemeClr>
            </a:solidFill>
            <a:latin typeface="Georgia" pitchFamily="18" charset="0"/>
          </a:endParaRPr>
        </a:p>
      </dsp:txBody>
      <dsp:txXfrm>
        <a:off x="3152908" y="3957198"/>
        <a:ext cx="2875866" cy="2105965"/>
      </dsp:txXfrm>
    </dsp:sp>
    <dsp:sp modelId="{C591FE3D-A068-48B3-B696-0958697809F2}">
      <dsp:nvSpPr>
        <dsp:cNvPr id="0" name=""/>
        <dsp:cNvSpPr/>
      </dsp:nvSpPr>
      <dsp:spPr>
        <a:xfrm>
          <a:off x="1262952" y="1910165"/>
          <a:ext cx="2219210" cy="176346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2">
                  <a:lumMod val="50000"/>
                </a:schemeClr>
              </a:solidFill>
              <a:latin typeface="Georgia" pitchFamily="18" charset="0"/>
            </a:rPr>
            <a:t>Медицинские работники</a:t>
          </a:r>
          <a:endParaRPr lang="ru-RU" sz="1600" b="1" kern="1200" dirty="0">
            <a:solidFill>
              <a:schemeClr val="tx2">
                <a:lumMod val="50000"/>
              </a:schemeClr>
            </a:solidFill>
            <a:latin typeface="Georgia" pitchFamily="18" charset="0"/>
          </a:endParaRPr>
        </a:p>
      </dsp:txBody>
      <dsp:txXfrm>
        <a:off x="1262952" y="1910165"/>
        <a:ext cx="2219210" cy="176346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144305-EEC2-4BF0-B22A-63DD01BB75B4}">
      <dsp:nvSpPr>
        <dsp:cNvPr id="0" name=""/>
        <dsp:cNvSpPr/>
      </dsp:nvSpPr>
      <dsp:spPr>
        <a:xfrm rot="5400000">
          <a:off x="-198998" y="198998"/>
          <a:ext cx="1326655" cy="928659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smtClean="0"/>
            <a:t>Д</a:t>
          </a:r>
          <a:endParaRPr lang="ru-RU" sz="2600" b="1" kern="1200" dirty="0"/>
        </a:p>
      </dsp:txBody>
      <dsp:txXfrm rot="5400000">
        <a:off x="-198998" y="198998"/>
        <a:ext cx="1326655" cy="928659"/>
      </dsp:txXfrm>
    </dsp:sp>
    <dsp:sp modelId="{E72ED384-B4D9-436E-ADDF-655A56F5BD0B}">
      <dsp:nvSpPr>
        <dsp:cNvPr id="0" name=""/>
        <dsp:cNvSpPr/>
      </dsp:nvSpPr>
      <dsp:spPr>
        <a:xfrm rot="5400000">
          <a:off x="4389650" y="-3399380"/>
          <a:ext cx="862326" cy="7784308"/>
        </a:xfrm>
        <a:prstGeom prst="round2SameRect">
          <a:avLst/>
        </a:pr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ctr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000" b="1" kern="1200" dirty="0" smtClean="0">
              <a:latin typeface="Georgia" pitchFamily="18" charset="0"/>
            </a:rPr>
            <a:t>Дарите детям добро</a:t>
          </a:r>
          <a:endParaRPr lang="ru-RU" sz="4000" b="1" kern="1200" dirty="0">
            <a:latin typeface="Georgia" pitchFamily="18" charset="0"/>
          </a:endParaRPr>
        </a:p>
      </dsp:txBody>
      <dsp:txXfrm rot="5400000">
        <a:off x="4389650" y="-3399380"/>
        <a:ext cx="862326" cy="7784308"/>
      </dsp:txXfrm>
    </dsp:sp>
    <dsp:sp modelId="{72518059-7746-4063-AFD9-39C821F6EB35}">
      <dsp:nvSpPr>
        <dsp:cNvPr id="0" name=""/>
        <dsp:cNvSpPr/>
      </dsp:nvSpPr>
      <dsp:spPr>
        <a:xfrm rot="5400000">
          <a:off x="-198998" y="1392687"/>
          <a:ext cx="1326655" cy="928659"/>
        </a:xfrm>
        <a:prstGeom prst="chevron">
          <a:avLst/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shade val="51000"/>
                <a:satMod val="130000"/>
              </a:schemeClr>
            </a:gs>
            <a:gs pos="80000">
              <a:schemeClr val="accent2">
                <a:hueOff val="1560506"/>
                <a:satOff val="-1946"/>
                <a:lumOff val="458"/>
                <a:alphaOff val="0"/>
                <a:shade val="93000"/>
                <a:satMod val="13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smtClean="0"/>
            <a:t>Е</a:t>
          </a:r>
          <a:endParaRPr lang="ru-RU" sz="2600" b="1" kern="1200" dirty="0"/>
        </a:p>
      </dsp:txBody>
      <dsp:txXfrm rot="5400000">
        <a:off x="-198998" y="1392687"/>
        <a:ext cx="1326655" cy="928659"/>
      </dsp:txXfrm>
    </dsp:sp>
    <dsp:sp modelId="{97EBBD72-C643-41A8-BE22-0345A7C9D1E4}">
      <dsp:nvSpPr>
        <dsp:cNvPr id="0" name=""/>
        <dsp:cNvSpPr/>
      </dsp:nvSpPr>
      <dsp:spPr>
        <a:xfrm rot="5400000">
          <a:off x="4389650" y="-2208733"/>
          <a:ext cx="862326" cy="77843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ctr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000" b="1" kern="1200" dirty="0" smtClean="0">
              <a:latin typeface="Georgia" pitchFamily="18" charset="0"/>
            </a:rPr>
            <a:t>Ели - </a:t>
          </a:r>
          <a:r>
            <a:rPr lang="ru-RU" sz="4000" b="1" kern="1200" dirty="0" err="1" smtClean="0">
              <a:latin typeface="Georgia" pitchFamily="18" charset="0"/>
            </a:rPr>
            <a:t>ели</a:t>
          </a:r>
          <a:r>
            <a:rPr lang="ru-RU" sz="4000" b="1" kern="1200" dirty="0" smtClean="0">
              <a:latin typeface="Georgia" pitchFamily="18" charset="0"/>
            </a:rPr>
            <a:t> едём к цели</a:t>
          </a:r>
          <a:endParaRPr lang="ru-RU" sz="4000" b="1" kern="1200" dirty="0">
            <a:latin typeface="Georgia" pitchFamily="18" charset="0"/>
          </a:endParaRPr>
        </a:p>
      </dsp:txBody>
      <dsp:txXfrm rot="5400000">
        <a:off x="4389650" y="-2208733"/>
        <a:ext cx="862326" cy="7784308"/>
      </dsp:txXfrm>
    </dsp:sp>
    <dsp:sp modelId="{AD179B76-5658-4BC9-981E-30A38DFCB43A}">
      <dsp:nvSpPr>
        <dsp:cNvPr id="0" name=""/>
        <dsp:cNvSpPr/>
      </dsp:nvSpPr>
      <dsp:spPr>
        <a:xfrm rot="5400000">
          <a:off x="-198998" y="2560602"/>
          <a:ext cx="1326655" cy="928659"/>
        </a:xfrm>
        <a:prstGeom prst="chevron">
          <a:avLst/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shade val="51000"/>
                <a:satMod val="130000"/>
              </a:schemeClr>
            </a:gs>
            <a:gs pos="80000">
              <a:schemeClr val="accent2">
                <a:hueOff val="3121013"/>
                <a:satOff val="-3893"/>
                <a:lumOff val="915"/>
                <a:alphaOff val="0"/>
                <a:shade val="93000"/>
                <a:satMod val="13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smtClean="0"/>
            <a:t>Т</a:t>
          </a:r>
          <a:endParaRPr lang="ru-RU" sz="2600" b="1" kern="1200" dirty="0"/>
        </a:p>
      </dsp:txBody>
      <dsp:txXfrm rot="5400000">
        <a:off x="-198998" y="2560602"/>
        <a:ext cx="1326655" cy="928659"/>
      </dsp:txXfrm>
    </dsp:sp>
    <dsp:sp modelId="{1C752F34-9DD3-43A0-B0E1-B6C9B0963B12}">
      <dsp:nvSpPr>
        <dsp:cNvPr id="0" name=""/>
        <dsp:cNvSpPr/>
      </dsp:nvSpPr>
      <dsp:spPr>
        <a:xfrm rot="5400000">
          <a:off x="4389650" y="-1099387"/>
          <a:ext cx="862326" cy="77843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ctr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000" b="1" kern="1200" dirty="0" smtClean="0">
              <a:latin typeface="Georgia" pitchFamily="18" charset="0"/>
            </a:rPr>
            <a:t>Трудно, но творим</a:t>
          </a:r>
          <a:endParaRPr lang="ru-RU" sz="4000" b="1" kern="1200" dirty="0">
            <a:latin typeface="Georgia" pitchFamily="18" charset="0"/>
          </a:endParaRPr>
        </a:p>
      </dsp:txBody>
      <dsp:txXfrm rot="5400000">
        <a:off x="4389650" y="-1099387"/>
        <a:ext cx="862326" cy="7784308"/>
      </dsp:txXfrm>
    </dsp:sp>
    <dsp:sp modelId="{7D36D481-7259-40F6-926C-E0F30D34AE82}">
      <dsp:nvSpPr>
        <dsp:cNvPr id="0" name=""/>
        <dsp:cNvSpPr/>
      </dsp:nvSpPr>
      <dsp:spPr>
        <a:xfrm rot="5400000">
          <a:off x="-198998" y="3741502"/>
          <a:ext cx="1326655" cy="928659"/>
        </a:xfrm>
        <a:prstGeom prst="chevron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smtClean="0"/>
            <a:t>И</a:t>
          </a:r>
          <a:endParaRPr lang="ru-RU" sz="2600" b="1" kern="1200" dirty="0"/>
        </a:p>
      </dsp:txBody>
      <dsp:txXfrm rot="5400000">
        <a:off x="-198998" y="3741502"/>
        <a:ext cx="1326655" cy="928659"/>
      </dsp:txXfrm>
    </dsp:sp>
    <dsp:sp modelId="{43162220-74B3-4806-8E6F-C8BD80601EAD}">
      <dsp:nvSpPr>
        <dsp:cNvPr id="0" name=""/>
        <dsp:cNvSpPr/>
      </dsp:nvSpPr>
      <dsp:spPr>
        <a:xfrm rot="5400000">
          <a:off x="4389650" y="81316"/>
          <a:ext cx="862326" cy="77843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ctr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000" b="1" kern="1200" dirty="0" smtClean="0">
              <a:latin typeface="Georgia" pitchFamily="18" charset="0"/>
            </a:rPr>
            <a:t>И конечно победим! </a:t>
          </a:r>
          <a:endParaRPr lang="ru-RU" sz="4000" b="1" kern="1200" dirty="0">
            <a:latin typeface="Georgia" pitchFamily="18" charset="0"/>
          </a:endParaRPr>
        </a:p>
      </dsp:txBody>
      <dsp:txXfrm rot="5400000">
        <a:off x="4389650" y="81316"/>
        <a:ext cx="862326" cy="77843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для нади\0_62995_c136bf73_XL (1).jpg"/>
          <p:cNvPicPr>
            <a:picLocks noChangeAspect="1" noChangeArrowheads="1"/>
          </p:cNvPicPr>
          <p:nvPr/>
        </p:nvPicPr>
        <p:blipFill>
          <a:blip r:embed="rId2" cstate="print">
            <a:lum bright="9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8352928" cy="165618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Georgia" pitchFamily="18" charset="0"/>
              </a:rPr>
              <a:t>ГБДОУ ДЕТСКИЙ САД № 69 «МАРИНА» КРАСНОГВАРДЕЙСКОГО РАЙОНА САНКТ -ПЕТЕРБУРГА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3645024"/>
            <a:ext cx="5724128" cy="3212976"/>
          </a:xfrm>
        </p:spPr>
        <p:txBody>
          <a:bodyPr>
            <a:normAutofit fontScale="85000" lnSpcReduction="20000"/>
          </a:bodyPr>
          <a:lstStyle/>
          <a:p>
            <a:r>
              <a:rPr lang="ru-RU" sz="3800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ДЕЯТЕЛЬНОСТНЫЙ ПОДХОД В ФИЗИЧЕСКОМ ОБРАЗОВАНИИ ДЕТЕЙ</a:t>
            </a:r>
          </a:p>
          <a:p>
            <a:r>
              <a:rPr lang="ru-RU" sz="3800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«Пионербол - как  средство реализации командной игры</a:t>
            </a:r>
            <a:r>
              <a:rPr lang="ru-RU" dirty="0" smtClean="0">
                <a:latin typeface="Georgia" pitchFamily="18" charset="0"/>
              </a:rPr>
              <a:t>»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для нади\himiya-5.jpg"/>
          <p:cNvPicPr>
            <a:picLocks noChangeAspect="1" noChangeArrowheads="1"/>
          </p:cNvPicPr>
          <p:nvPr/>
        </p:nvPicPr>
        <p:blipFill>
          <a:blip r:embed="rId2" cstate="print">
            <a:lum bright="21000"/>
          </a:blip>
          <a:srcRect/>
          <a:stretch>
            <a:fillRect/>
          </a:stretch>
        </p:blipFill>
        <p:spPr bwMode="auto">
          <a:xfrm>
            <a:off x="-3646" y="0"/>
            <a:ext cx="9147646" cy="68306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19256" cy="836712"/>
          </a:xfrm>
        </p:spPr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rgbClr val="FFFF00"/>
                </a:solidFill>
                <a:latin typeface="Georgia" pitchFamily="18" charset="0"/>
              </a:rPr>
              <a:t/>
            </a:r>
            <a:br>
              <a:rPr lang="ru-RU" sz="48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sz="4800" b="1" i="1" dirty="0" smtClean="0">
                <a:solidFill>
                  <a:srgbClr val="FFFF00"/>
                </a:solidFill>
                <a:latin typeface="Georgia" pitchFamily="18" charset="0"/>
              </a:rPr>
              <a:t>2 этап:</a:t>
            </a:r>
            <a:br>
              <a:rPr lang="ru-RU" sz="4800" b="1" i="1" dirty="0" smtClean="0">
                <a:solidFill>
                  <a:srgbClr val="FFFF00"/>
                </a:solidFill>
                <a:latin typeface="Georgia" pitchFamily="18" charset="0"/>
              </a:rPr>
            </a:br>
            <a:endParaRPr lang="ru-RU" sz="48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i="1" dirty="0" smtClean="0">
                <a:latin typeface="Georgia" pitchFamily="18" charset="0"/>
              </a:rPr>
              <a:t>Усложнить упражнения</a:t>
            </a:r>
            <a:r>
              <a:rPr lang="ru-RU" sz="2800" i="1" dirty="0" smtClean="0">
                <a:latin typeface="Georgia" pitchFamily="18" charset="0"/>
              </a:rPr>
              <a:t> </a:t>
            </a:r>
            <a:r>
              <a:rPr lang="ru-RU" i="1" dirty="0" smtClean="0">
                <a:latin typeface="Georgia" pitchFamily="18" charset="0"/>
              </a:rPr>
              <a:t>первого этапа. Увеличить физическую нагрузку</a:t>
            </a:r>
          </a:p>
          <a:p>
            <a:pPr>
              <a:lnSpc>
                <a:spcPct val="90000"/>
              </a:lnSpc>
            </a:pPr>
            <a:r>
              <a:rPr lang="ru-RU" i="1" dirty="0" smtClean="0">
                <a:latin typeface="Georgia" pitchFamily="18" charset="0"/>
              </a:rPr>
              <a:t>( 1 подход по 12 повторов )</a:t>
            </a:r>
          </a:p>
          <a:p>
            <a:pPr>
              <a:lnSpc>
                <a:spcPct val="90000"/>
              </a:lnSpc>
            </a:pPr>
            <a:r>
              <a:rPr lang="ru-RU" i="1" dirty="0" smtClean="0">
                <a:latin typeface="Georgia" pitchFamily="18" charset="0"/>
              </a:rPr>
              <a:t>Использовать отягощения, специфические упражнения, на конкретную мышцу используя специальное оборудование или тренажёры.</a:t>
            </a:r>
          </a:p>
          <a:p>
            <a:pPr>
              <a:lnSpc>
                <a:spcPct val="90000"/>
              </a:lnSpc>
            </a:pPr>
            <a:r>
              <a:rPr lang="ru-RU" i="1" dirty="0" smtClean="0">
                <a:latin typeface="Georgia" pitchFamily="18" charset="0"/>
              </a:rPr>
              <a:t>Между упражнениями отдых – 20 секунд.</a:t>
            </a:r>
          </a:p>
          <a:p>
            <a:pPr>
              <a:lnSpc>
                <a:spcPct val="90000"/>
              </a:lnSpc>
            </a:pPr>
            <a:r>
              <a:rPr lang="ru-RU" i="1" dirty="0" smtClean="0">
                <a:latin typeface="Georgia" pitchFamily="18" charset="0"/>
              </a:rPr>
              <a:t>Отработка техники упражнения и его нагрузка – 70-75%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для нади\himiya-5.jpg"/>
          <p:cNvPicPr>
            <a:picLocks noChangeAspect="1" noChangeArrowheads="1"/>
          </p:cNvPicPr>
          <p:nvPr/>
        </p:nvPicPr>
        <p:blipFill>
          <a:blip r:embed="rId2" cstate="print">
            <a:lum bright="21000"/>
          </a:blip>
          <a:srcRect/>
          <a:stretch>
            <a:fillRect/>
          </a:stretch>
        </p:blipFill>
        <p:spPr bwMode="auto">
          <a:xfrm>
            <a:off x="-3646" y="0"/>
            <a:ext cx="9147646" cy="68306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  <a:latin typeface="Georgia" pitchFamily="18" charset="0"/>
              </a:rPr>
              <a:t>3 этап</a:t>
            </a:r>
            <a:r>
              <a:rPr lang="ru-RU" sz="4800" dirty="0" smtClean="0">
                <a:solidFill>
                  <a:srgbClr val="00B050"/>
                </a:solidFill>
                <a:latin typeface="Georgia" pitchFamily="18" charset="0"/>
              </a:rPr>
              <a:t>:</a:t>
            </a:r>
            <a:br>
              <a:rPr lang="ru-RU" sz="4800" dirty="0" smtClean="0">
                <a:solidFill>
                  <a:srgbClr val="00B050"/>
                </a:solidFill>
                <a:latin typeface="Georgia" pitchFamily="18" charset="0"/>
              </a:rPr>
            </a:br>
            <a:endParaRPr lang="ru-RU" sz="48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lnSpcReduction="10000"/>
          </a:bodyPr>
          <a:lstStyle/>
          <a:p>
            <a:r>
              <a:rPr lang="ru-RU" i="1" dirty="0" smtClean="0">
                <a:latin typeface="Georgia" pitchFamily="18" charset="0"/>
              </a:rPr>
              <a:t>Увеличить сложность упражнения, обращая внимание на мышцы плечевого пояса и мышцы спины, которые формируют осанку.</a:t>
            </a:r>
          </a:p>
          <a:p>
            <a:r>
              <a:rPr lang="ru-RU" i="1" dirty="0" smtClean="0">
                <a:latin typeface="Georgia" pitchFamily="18" charset="0"/>
              </a:rPr>
              <a:t> ( 3 подхода по 20 повторов )</a:t>
            </a:r>
          </a:p>
          <a:p>
            <a:r>
              <a:rPr lang="ru-RU" i="1" dirty="0" smtClean="0">
                <a:latin typeface="Georgia" pitchFamily="18" charset="0"/>
              </a:rPr>
              <a:t>Увеличить вес отягощения, сократить время отдыха между упражнениями -15 секунд.</a:t>
            </a:r>
          </a:p>
          <a:p>
            <a:r>
              <a:rPr lang="ru-RU" i="1" dirty="0" smtClean="0">
                <a:latin typeface="Georgia" pitchFamily="18" charset="0"/>
              </a:rPr>
              <a:t>Отработка техники упражнения и его физическая нагрузка - 80%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для нади\aHR0cDovL21hc3RlcmpvdXJuYWwucnUvdXBsb2Fkcy9pbWFnZXMvMDAvMDAvMDEvMjAxMC8wOS8yOC9mY2Y0MTliYjk5LmpwZw==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68544" cy="71014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41763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5400" b="1" spc="50" dirty="0" smtClean="0">
                <a:ln w="11430">
                  <a:solidFill>
                    <a:schemeClr val="bg2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5400" b="1" spc="50" dirty="0" smtClean="0">
                <a:ln w="11430">
                  <a:solidFill>
                    <a:schemeClr val="bg2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 smtClean="0">
                <a:ln w="11430">
                  <a:solidFill>
                    <a:schemeClr val="bg2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Процесс  оздоровления</a:t>
            </a:r>
            <a:br>
              <a:rPr lang="ru-RU" sz="5400" b="1" spc="50" dirty="0" smtClean="0">
                <a:ln w="11430">
                  <a:solidFill>
                    <a:schemeClr val="bg2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ru-RU" sz="5400" b="1" spc="50" dirty="0" smtClean="0">
                <a:ln w="11430">
                  <a:solidFill>
                    <a:schemeClr val="bg2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будущего поколения</a:t>
            </a:r>
            <a:br>
              <a:rPr lang="ru-RU" sz="5400" b="1" spc="50" dirty="0" smtClean="0">
                <a:ln w="11430">
                  <a:solidFill>
                    <a:schemeClr val="bg2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endParaRPr lang="ru-RU" sz="5400" b="1" dirty="0">
              <a:latin typeface="Georgia" pitchFamily="18" charset="0"/>
            </a:endParaRPr>
          </a:p>
        </p:txBody>
      </p:sp>
      <p:graphicFrame>
        <p:nvGraphicFramePr>
          <p:cNvPr id="5" name="Рисунок SmartArt 5"/>
          <p:cNvGraphicFramePr>
            <a:graphicFrameLocks noGrp="1"/>
          </p:cNvGraphicFramePr>
          <p:nvPr>
            <p:ph idx="1"/>
          </p:nvPr>
        </p:nvGraphicFramePr>
        <p:xfrm>
          <a:off x="179512" y="1988840"/>
          <a:ext cx="8712968" cy="48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для нади\aHR0cDovL21hc3RlcmpvdXJuYWwucnUvdXBsb2Fkcy9pbWFnZXMvMDAvMDAvMDEvMjAxMC8wOS8yOC9mY2Y0MTliYjk5LmpwZw==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0555" y="-315416"/>
            <a:ext cx="9564555" cy="71734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УСПЕХОВ</a:t>
            </a:r>
            <a:r>
              <a:rPr lang="ru-RU" b="1" dirty="0" smtClean="0">
                <a:solidFill>
                  <a:srgbClr val="EEF325"/>
                </a:solidFill>
                <a:latin typeface="Georgia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  <a:t>И</a:t>
            </a:r>
            <a:r>
              <a:rPr lang="ru-RU" b="1" dirty="0" smtClean="0">
                <a:solidFill>
                  <a:srgbClr val="EEF325"/>
                </a:solidFill>
                <a:latin typeface="Georgia" pitchFamily="18" charset="0"/>
              </a:rPr>
              <a:t> </a:t>
            </a:r>
            <a:r>
              <a:rPr lang="ru-RU" b="1" dirty="0" smtClean="0">
                <a:solidFill>
                  <a:srgbClr val="FF6600"/>
                </a:solidFill>
                <a:latin typeface="Georgia" pitchFamily="18" charset="0"/>
              </a:rPr>
              <a:t>РАДОСТИ</a:t>
            </a:r>
            <a:r>
              <a:rPr lang="ru-RU" b="1" dirty="0" smtClean="0">
                <a:solidFill>
                  <a:srgbClr val="EEF325"/>
                </a:solidFill>
                <a:latin typeface="Georgia" pitchFamily="18" charset="0"/>
              </a:rPr>
              <a:t> </a:t>
            </a:r>
            <a:br>
              <a:rPr lang="ru-RU" b="1" dirty="0" smtClean="0">
                <a:solidFill>
                  <a:srgbClr val="EEF325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  <a:t>ОТ</a:t>
            </a:r>
            <a:r>
              <a:rPr lang="ru-RU" b="1" dirty="0" smtClean="0">
                <a:solidFill>
                  <a:srgbClr val="FF0066"/>
                </a:solidFill>
                <a:latin typeface="Georgia" pitchFamily="18" charset="0"/>
              </a:rPr>
              <a:t> ПРОИСХОДЯЩЕГО </a:t>
            </a:r>
            <a:br>
              <a:rPr lang="ru-RU" b="1" dirty="0" smtClean="0">
                <a:solidFill>
                  <a:srgbClr val="FF0066"/>
                </a:solidFill>
                <a:latin typeface="Georgia" pitchFamily="18" charset="0"/>
              </a:rPr>
            </a:br>
            <a:endParaRPr lang="ru-RU" b="1" dirty="0">
              <a:latin typeface="Georgia" pitchFamily="18" charset="0"/>
            </a:endParaRPr>
          </a:p>
        </p:txBody>
      </p:sp>
      <p:pic>
        <p:nvPicPr>
          <p:cNvPr id="9" name="Содержимое 8" descr="IMG_20190529_10064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74842" y="1844824"/>
            <a:ext cx="7369565" cy="4611538"/>
          </a:xfrm>
        </p:spPr>
      </p:pic>
    </p:spTree>
  </p:cSld>
  <p:clrMapOvr>
    <a:masterClrMapping/>
  </p:clrMapOvr>
  <p:transition spd="med" advTm="0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</a:t>
            </a:r>
            <a:r>
              <a:rPr lang="ru-RU" smtClean="0"/>
              <a:t>играли - мы  </a:t>
            </a:r>
            <a:r>
              <a:rPr lang="ru-RU" dirty="0" smtClean="0"/>
              <a:t>играли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Загадочный мяч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Смотри внимательно</a:t>
            </a:r>
            <a:endParaRPr lang="ru-RU" dirty="0"/>
          </a:p>
        </p:txBody>
      </p:sp>
      <p:pic>
        <p:nvPicPr>
          <p:cNvPr id="1026" name="Picture 2" descr="F:\IMG_20190529_1010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35448"/>
            <a:ext cx="4040188" cy="3030141"/>
          </a:xfrm>
          <a:prstGeom prst="rect">
            <a:avLst/>
          </a:prstGeom>
          <a:noFill/>
        </p:spPr>
      </p:pic>
      <p:pic>
        <p:nvPicPr>
          <p:cNvPr id="1027" name="Picture 3" descr="F:\IMG-b23abc3d81d3567c7ecf749fa8a175d4-V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37162" y="2245519"/>
            <a:ext cx="2857500" cy="3810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команды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лови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готовься</a:t>
            </a:r>
            <a:endParaRPr lang="ru-RU" dirty="0"/>
          </a:p>
        </p:txBody>
      </p:sp>
      <p:pic>
        <p:nvPicPr>
          <p:cNvPr id="2050" name="Picture 2" descr="F:\IMG-b2731ba507e9f27fb643735fc6dfced8-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8544" y="2245519"/>
            <a:ext cx="2857500" cy="3810000"/>
          </a:xfrm>
          <a:prstGeom prst="rect">
            <a:avLst/>
          </a:prstGeom>
          <a:noFill/>
        </p:spPr>
      </p:pic>
      <p:pic>
        <p:nvPicPr>
          <p:cNvPr id="2051" name="Picture 3" descr="F:\IMG_20190529_10194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634853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для нади\aHR0cDovL21hc3RlcmpvdXJuYWwucnUvdXBsb2Fkcy9pbWFnZXMvMDAvMDAvMDEvMjAxMC8wOS8yOC9mY2Y0MTliYjk5LmpwZw==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5973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Georgia" pitchFamily="18" charset="0"/>
              </a:rPr>
              <a:t>Цели оздоровительной программы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20000"/>
          </a:bodyPr>
          <a:lstStyle/>
          <a:p>
            <a:pPr marL="548640" indent="-411480">
              <a:lnSpc>
                <a:spcPct val="90000"/>
              </a:lnSpc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i="1" dirty="0" smtClean="0">
                <a:solidFill>
                  <a:srgbClr val="002060"/>
                </a:solidFill>
                <a:latin typeface="Georgia" pitchFamily="18" charset="0"/>
              </a:rPr>
              <a:t>1) Заинтересовать детей изучением новых движений и приобретать  мастерство в освоении более сложных комбинаций.</a:t>
            </a:r>
          </a:p>
          <a:p>
            <a:pPr marL="548640" indent="-411480">
              <a:lnSpc>
                <a:spcPct val="90000"/>
              </a:lnSpc>
              <a:buClr>
                <a:schemeClr val="tx1">
                  <a:shade val="95000"/>
                </a:schemeClr>
              </a:buClr>
              <a:buNone/>
              <a:defRPr/>
            </a:pPr>
            <a:endParaRPr lang="ru-RU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marL="548640" indent="-411480">
              <a:lnSpc>
                <a:spcPct val="90000"/>
              </a:lnSpc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i="1" dirty="0" smtClean="0">
                <a:solidFill>
                  <a:srgbClr val="002060"/>
                </a:solidFill>
                <a:latin typeface="Georgia" pitchFamily="18" charset="0"/>
              </a:rPr>
              <a:t> 2) Обучать познанию тела, которое формирует основу  физической деятельности  ребёнка на всю жизнь.</a:t>
            </a:r>
          </a:p>
          <a:p>
            <a:pPr marL="548640" indent="-411480">
              <a:lnSpc>
                <a:spcPct val="90000"/>
              </a:lnSpc>
              <a:buClr>
                <a:schemeClr val="tx1">
                  <a:shade val="95000"/>
                </a:schemeClr>
              </a:buClr>
              <a:buNone/>
              <a:defRPr/>
            </a:pPr>
            <a:endParaRPr lang="ru-RU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marL="548640" indent="-411480">
              <a:lnSpc>
                <a:spcPct val="90000"/>
              </a:lnSpc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i="1" dirty="0" smtClean="0">
                <a:solidFill>
                  <a:srgbClr val="002060"/>
                </a:solidFill>
                <a:latin typeface="Georgia" pitchFamily="18" charset="0"/>
              </a:rPr>
              <a:t> 3) Научить детей чувствовать и понимать своё тело, гордиться каждым движением и получать от этих движений удовольствие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для нади\aHR0cDovL21hc3RlcmpvdXJuYWwucnUvdXBsb2Fkcy9pbWFnZXMvMDAvMDAvMDEvMjAxMC8wOS8yOC9mY2Y0MTliYjk5LmpwZw==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12968" cy="6926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Georgia" pitchFamily="18" charset="0"/>
              </a:rPr>
              <a:t>Оздоровительная модель</a:t>
            </a:r>
            <a:endParaRPr lang="ru-RU" b="1" dirty="0">
              <a:latin typeface="Georgia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764704"/>
          <a:ext cx="9144000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для нади\aHR0cDovL21hc3RlcmpvdXJuYWwucnUvdXBsb2Fkcy9pbWFnZXMvMDAvMDAvMDEvMjAxMC8wOS8yOC9mY2Y0MTliYjk5LmpwZw==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888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Программа занятий разработана и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нацелена на: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132856"/>
            <a:ext cx="8363272" cy="4525963"/>
          </a:xfrm>
        </p:spPr>
        <p:txBody>
          <a:bodyPr>
            <a:normAutofit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Повышение уровня физической  подготовки воспитанников  и совершенствование в игре пионербол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Формирование у воспитанников  навыков коллективной игры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Развивать физические качества через соревновательную деятельность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Развивать психические процессы (внимание, быстрое принятие решения, логическое мышление)</a:t>
            </a:r>
          </a:p>
          <a:p>
            <a:pPr>
              <a:lnSpc>
                <a:spcPct val="90000"/>
              </a:lnSpc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Повышать эмоциональный настрой</a:t>
            </a:r>
          </a:p>
          <a:p>
            <a:pPr>
              <a:lnSpc>
                <a:spcPct val="90000"/>
              </a:lnSpc>
            </a:pPr>
            <a:endParaRPr lang="ru-RU" i="1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для нади\aHR0cDovL21hc3RlcmpvdXJuYWwucnUvdXBsb2Fkcy9pbWFnZXMvMDAvMDAvMDEvMjAxMC8wOS8yOC9mY2Y0MTliYjk5LmpwZw==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229600" cy="1628800"/>
          </a:xfrm>
        </p:spPr>
        <p:txBody>
          <a:bodyPr>
            <a:normAutofit fontScale="90000"/>
          </a:bodyPr>
          <a:lstStyle/>
          <a:p>
            <a:r>
              <a:rPr lang="ru-RU" kern="10" dirty="0" smtClean="0">
                <a:ln w="9525">
                  <a:noFill/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ru-RU" kern="10" dirty="0" smtClean="0">
                <a:ln w="9525">
                  <a:noFill/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Georgia" pitchFamily="18" charset="0"/>
                <a:cs typeface="Times New Roman"/>
              </a:rPr>
              <a:t>РОЛЬ ПИОНЕРБОЛА </a:t>
            </a:r>
            <a:b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Georgia" pitchFamily="18" charset="0"/>
                <a:cs typeface="Times New Roman"/>
              </a:rPr>
            </a:br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Georgia" pitchFamily="18" charset="0"/>
                <a:cs typeface="Times New Roman"/>
              </a:rPr>
              <a:t> В ДЕТСКОМ САДУ</a:t>
            </a:r>
            <a:r>
              <a:rPr lang="ru-RU" kern="10" dirty="0" smtClean="0">
                <a:ln w="9525">
                  <a:noFill/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ru-RU" kern="10" dirty="0" smtClean="0">
                <a:ln w="9525">
                  <a:noFill/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Blip>
                <a:blip r:embed="rId3"/>
              </a:buBlip>
              <a:defRPr/>
            </a:pPr>
            <a:r>
              <a:rPr kumimoji="1" lang="ru-RU" i="1" dirty="0" smtClean="0">
                <a:latin typeface="Georgia" pitchFamily="18" charset="0"/>
              </a:rPr>
              <a:t>доступность </a:t>
            </a:r>
          </a:p>
          <a:p>
            <a:pPr>
              <a:buFont typeface="Wingdings" pitchFamily="2" charset="2"/>
              <a:buBlip>
                <a:blip r:embed="rId3"/>
              </a:buBlip>
              <a:defRPr/>
            </a:pPr>
            <a:r>
              <a:rPr kumimoji="1" lang="ru-RU" i="1" dirty="0" smtClean="0">
                <a:latin typeface="Georgia" pitchFamily="18" charset="0"/>
              </a:rPr>
              <a:t> постепенность (от простого к сложному)</a:t>
            </a:r>
          </a:p>
          <a:p>
            <a:pPr>
              <a:buFont typeface="Wingdings" pitchFamily="2" charset="2"/>
              <a:buBlip>
                <a:blip r:embed="rId3"/>
              </a:buBlip>
              <a:defRPr/>
            </a:pPr>
            <a:r>
              <a:rPr kumimoji="1" lang="ru-RU" i="1" dirty="0" smtClean="0">
                <a:latin typeface="Georgia" pitchFamily="18" charset="0"/>
              </a:rPr>
              <a:t> систематичность </a:t>
            </a:r>
          </a:p>
          <a:p>
            <a:pPr>
              <a:buFont typeface="Wingdings" pitchFamily="2" charset="2"/>
              <a:buBlip>
                <a:blip r:embed="rId3"/>
              </a:buBlip>
              <a:defRPr/>
            </a:pPr>
            <a:r>
              <a:rPr kumimoji="1" lang="ru-RU" i="1" dirty="0" smtClean="0">
                <a:latin typeface="Georgia" pitchFamily="18" charset="0"/>
              </a:rPr>
              <a:t>знание тела</a:t>
            </a:r>
          </a:p>
          <a:p>
            <a:pPr>
              <a:buFont typeface="Wingdings" pitchFamily="2" charset="2"/>
              <a:buBlip>
                <a:blip r:embed="rId3"/>
              </a:buBlip>
              <a:defRPr/>
            </a:pPr>
            <a:r>
              <a:rPr kumimoji="1" lang="ru-RU" i="1" dirty="0" smtClean="0">
                <a:latin typeface="Georgia" pitchFamily="18" charset="0"/>
              </a:rPr>
              <a:t> познание пространства</a:t>
            </a:r>
          </a:p>
          <a:p>
            <a:pPr>
              <a:buFont typeface="Wingdings" pitchFamily="2" charset="2"/>
              <a:buBlip>
                <a:blip r:embed="rId3"/>
              </a:buBlip>
              <a:defRPr/>
            </a:pPr>
            <a:r>
              <a:rPr kumimoji="1" lang="ru-RU" i="1" dirty="0" smtClean="0">
                <a:latin typeface="Georgia" pitchFamily="18" charset="0"/>
              </a:rPr>
              <a:t>Соблюдать и знать правила игры</a:t>
            </a:r>
          </a:p>
          <a:p>
            <a:pPr>
              <a:buNone/>
              <a:defRPr/>
            </a:pPr>
            <a:endParaRPr kumimoji="1" lang="ru-RU" i="1" dirty="0" smtClean="0"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для нади\aHR0cDovL21hc3RlcmpvdXJuYWwucnUvdXBsb2Fkcy9pbWFnZXMvMDAvMDAvMDEvMjAxMC8wOS8yOC9mY2Y0MTliYjk5LmpwZw==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Преимущества 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спортивной игры в пионербол 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5085184"/>
          </a:xfrm>
        </p:spPr>
        <p:txBody>
          <a:bodyPr>
            <a:normAutofit fontScale="92500"/>
          </a:bodyPr>
          <a:lstStyle/>
          <a:p>
            <a:pPr marL="548640" indent="-411480">
              <a:lnSpc>
                <a:spcPct val="90000"/>
              </a:lnSpc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Дети дошкольного возраста занимающиеся соревновательной  деятельностью, более подготовлены  и скоординированы</a:t>
            </a:r>
          </a:p>
          <a:p>
            <a:pPr marL="548640" indent="-411480">
              <a:lnSpc>
                <a:spcPct val="90000"/>
              </a:lnSpc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Становиться психологически - уверенными   </a:t>
            </a:r>
          </a:p>
          <a:p>
            <a:pPr marL="548640" indent="-411480">
              <a:lnSpc>
                <a:spcPct val="90000"/>
              </a:lnSpc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Принимают быстрое решение в игровом моменте</a:t>
            </a:r>
          </a:p>
          <a:p>
            <a:pPr marL="548640" indent="-411480">
              <a:lnSpc>
                <a:spcPct val="90000"/>
              </a:lnSpc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 Развивает чувство соперничества</a:t>
            </a:r>
          </a:p>
          <a:p>
            <a:pPr marL="548640" indent="-411480" algn="ctr">
              <a:lnSpc>
                <a:spcPct val="90000"/>
              </a:lnSpc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Создав ценный фундамент в дошкольном возрасте – означает хороший вклад  для успешного развития школе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для нади\himiya-5.jpg"/>
          <p:cNvPicPr>
            <a:picLocks noChangeAspect="1" noChangeArrowheads="1"/>
          </p:cNvPicPr>
          <p:nvPr/>
        </p:nvPicPr>
        <p:blipFill>
          <a:blip r:embed="rId2" cstate="print">
            <a:lum bright="21000"/>
          </a:blip>
          <a:srcRect/>
          <a:stretch>
            <a:fillRect/>
          </a:stretch>
        </p:blipFill>
        <p:spPr bwMode="auto">
          <a:xfrm>
            <a:off x="-3646" y="0"/>
            <a:ext cx="9147646" cy="68306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Georgia" pitchFamily="18" charset="0"/>
              </a:rPr>
              <a:t>1 этап:</a:t>
            </a:r>
            <a:br>
              <a:rPr lang="ru-RU" sz="4800" b="1" i="1" dirty="0" smtClean="0">
                <a:solidFill>
                  <a:srgbClr val="FF0000"/>
                </a:solidFill>
                <a:latin typeface="Georgia" pitchFamily="18" charset="0"/>
              </a:rPr>
            </a:br>
            <a:endParaRPr lang="ru-RU" sz="48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i="1" dirty="0" smtClean="0">
                <a:latin typeface="Georgia" pitchFamily="18" charset="0"/>
              </a:rPr>
              <a:t>Развивающие  упражнения  с мячом</a:t>
            </a:r>
          </a:p>
          <a:p>
            <a:pPr>
              <a:lnSpc>
                <a:spcPct val="90000"/>
              </a:lnSpc>
            </a:pPr>
            <a:r>
              <a:rPr lang="ru-RU" i="1" dirty="0" smtClean="0">
                <a:latin typeface="Georgia" pitchFamily="18" charset="0"/>
              </a:rPr>
              <a:t>Упражнения для мелкой моторике</a:t>
            </a:r>
          </a:p>
          <a:p>
            <a:pPr>
              <a:lnSpc>
                <a:spcPct val="90000"/>
              </a:lnSpc>
            </a:pPr>
            <a:r>
              <a:rPr lang="ru-RU" i="1" dirty="0" smtClean="0">
                <a:latin typeface="Georgia" pitchFamily="18" charset="0"/>
              </a:rPr>
              <a:t>Использовать в качестве отягощения вес своего тела.</a:t>
            </a:r>
          </a:p>
          <a:p>
            <a:pPr>
              <a:lnSpc>
                <a:spcPct val="90000"/>
              </a:lnSpc>
            </a:pPr>
            <a:r>
              <a:rPr lang="ru-RU" i="1" dirty="0" smtClean="0">
                <a:latin typeface="Georgia" pitchFamily="18" charset="0"/>
              </a:rPr>
              <a:t> Обучать правилам игры по схемам</a:t>
            </a:r>
          </a:p>
          <a:p>
            <a:pPr>
              <a:lnSpc>
                <a:spcPct val="90000"/>
              </a:lnSpc>
            </a:pPr>
            <a:r>
              <a:rPr lang="ru-RU" i="1" dirty="0" smtClean="0">
                <a:latin typeface="Georgia" pitchFamily="18" charset="0"/>
              </a:rPr>
              <a:t>Отработка техники выполняемого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Схемы расположения </a:t>
            </a:r>
            <a:endParaRPr lang="ru-RU" dirty="0"/>
          </a:p>
        </p:txBody>
      </p:sp>
      <p:sp>
        <p:nvSpPr>
          <p:cNvPr id="4" name="Блок-схема: сортировка 3"/>
          <p:cNvSpPr/>
          <p:nvPr/>
        </p:nvSpPr>
        <p:spPr>
          <a:xfrm>
            <a:off x="1500166" y="2214554"/>
            <a:ext cx="457200" cy="914400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сортировка 4"/>
          <p:cNvSpPr/>
          <p:nvPr/>
        </p:nvSpPr>
        <p:spPr>
          <a:xfrm>
            <a:off x="2357422" y="4357694"/>
            <a:ext cx="457200" cy="914400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сортировка 5"/>
          <p:cNvSpPr/>
          <p:nvPr/>
        </p:nvSpPr>
        <p:spPr>
          <a:xfrm>
            <a:off x="4357686" y="3786190"/>
            <a:ext cx="457200" cy="914400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сортировка 6"/>
          <p:cNvSpPr/>
          <p:nvPr/>
        </p:nvSpPr>
        <p:spPr>
          <a:xfrm>
            <a:off x="6643702" y="4572008"/>
            <a:ext cx="742952" cy="1357322"/>
          </a:xfrm>
          <a:prstGeom prst="flowChartSo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сортировка 7"/>
          <p:cNvSpPr/>
          <p:nvPr/>
        </p:nvSpPr>
        <p:spPr>
          <a:xfrm>
            <a:off x="4286248" y="1857364"/>
            <a:ext cx="457200" cy="914400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сортировка 8"/>
          <p:cNvSpPr/>
          <p:nvPr/>
        </p:nvSpPr>
        <p:spPr>
          <a:xfrm>
            <a:off x="7072330" y="2357430"/>
            <a:ext cx="457200" cy="914400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инус 12"/>
          <p:cNvSpPr/>
          <p:nvPr/>
        </p:nvSpPr>
        <p:spPr>
          <a:xfrm>
            <a:off x="0" y="1071546"/>
            <a:ext cx="9144000" cy="914400"/>
          </a:xfrm>
          <a:prstGeom prst="mathMin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4" name="Блок-схема: узел 13"/>
          <p:cNvSpPr/>
          <p:nvPr/>
        </p:nvSpPr>
        <p:spPr>
          <a:xfrm>
            <a:off x="7572396" y="4643446"/>
            <a:ext cx="457200" cy="457200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перестроения</a:t>
            </a:r>
            <a:endParaRPr lang="ru-RU" dirty="0"/>
          </a:p>
        </p:txBody>
      </p:sp>
      <p:sp>
        <p:nvSpPr>
          <p:cNvPr id="3" name="Блок-схема: сортировка 2"/>
          <p:cNvSpPr/>
          <p:nvPr/>
        </p:nvSpPr>
        <p:spPr>
          <a:xfrm>
            <a:off x="1928794" y="1928802"/>
            <a:ext cx="457200" cy="914400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сортировка 3"/>
          <p:cNvSpPr/>
          <p:nvPr/>
        </p:nvSpPr>
        <p:spPr>
          <a:xfrm>
            <a:off x="1571604" y="4071942"/>
            <a:ext cx="457200" cy="914400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сортировка 4"/>
          <p:cNvSpPr/>
          <p:nvPr/>
        </p:nvSpPr>
        <p:spPr>
          <a:xfrm>
            <a:off x="4000496" y="4286256"/>
            <a:ext cx="457200" cy="914400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сортировка 5"/>
          <p:cNvSpPr/>
          <p:nvPr/>
        </p:nvSpPr>
        <p:spPr>
          <a:xfrm>
            <a:off x="6715140" y="4500570"/>
            <a:ext cx="457200" cy="914400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сортировка 6"/>
          <p:cNvSpPr/>
          <p:nvPr/>
        </p:nvSpPr>
        <p:spPr>
          <a:xfrm>
            <a:off x="3857620" y="2143116"/>
            <a:ext cx="457200" cy="914400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сортировка 7"/>
          <p:cNvSpPr/>
          <p:nvPr/>
        </p:nvSpPr>
        <p:spPr>
          <a:xfrm>
            <a:off x="6500826" y="2000240"/>
            <a:ext cx="457200" cy="914400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-285784" y="1071546"/>
            <a:ext cx="10001224" cy="914400"/>
          </a:xfrm>
          <a:prstGeom prst="mathMin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5000628" y="2500306"/>
            <a:ext cx="642942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786050" y="2500306"/>
            <a:ext cx="642942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7750197" y="3251199"/>
            <a:ext cx="501654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>
            <a:off x="5357818" y="4929198"/>
            <a:ext cx="642942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>
            <a:off x="2357422" y="4714884"/>
            <a:ext cx="642942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6200000" flipV="1">
            <a:off x="973905" y="3169443"/>
            <a:ext cx="500066" cy="1904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</TotalTime>
  <Words>361</Words>
  <Application>Microsoft Office PowerPoint</Application>
  <PresentationFormat>Экран (4:3)</PresentationFormat>
  <Paragraphs>69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ГБДОУ ДЕТСКИЙ САД № 69 «МАРИНА» КРАСНОГВАРДЕЙСКОГО РАЙОНА САНКТ -ПЕТЕРБУРГА</vt:lpstr>
      <vt:lpstr>Цели оздоровительной программы</vt:lpstr>
      <vt:lpstr>Оздоровительная модель</vt:lpstr>
      <vt:lpstr>Программа занятий разработана и нацелена на:</vt:lpstr>
      <vt:lpstr> РОЛЬ ПИОНЕРБОЛА   В ДЕТСКОМ САДУ </vt:lpstr>
      <vt:lpstr>Преимущества  спортивной игры в пионербол </vt:lpstr>
      <vt:lpstr>1 этап: </vt:lpstr>
      <vt:lpstr>Схемы расположения </vt:lpstr>
      <vt:lpstr>Схема перестроения</vt:lpstr>
      <vt:lpstr> 2 этап: </vt:lpstr>
      <vt:lpstr>3 этап: </vt:lpstr>
      <vt:lpstr> Процесс  оздоровления  будущего поколения </vt:lpstr>
      <vt:lpstr> УСПЕХОВ И РАДОСТИ  ОТ ПРОИСХОДЯЩЕГО  </vt:lpstr>
      <vt:lpstr>Мы играли - мы  играли </vt:lpstr>
      <vt:lpstr>Наши команды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34</cp:revision>
  <dcterms:modified xsi:type="dcterms:W3CDTF">2022-09-26T07:52:21Z</dcterms:modified>
</cp:coreProperties>
</file>