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ня\Desktop\1920x1200-px-ART-artwork-digital-fantasy-1814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над проектом</a:t>
            </a:r>
            <a:br>
              <a:rPr lang="ru-RU" dirty="0" smtClean="0"/>
            </a:br>
            <a:r>
              <a:rPr lang="ru-RU" dirty="0" smtClean="0"/>
              <a:t>«Славим Человека- труд!»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886200"/>
            <a:ext cx="4136504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Разработчики: воспитатели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старшей группы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Б</a:t>
            </a:r>
            <a:r>
              <a:rPr lang="ru-RU" sz="2800" dirty="0" smtClean="0">
                <a:solidFill>
                  <a:schemeClr val="tx1"/>
                </a:solidFill>
              </a:rPr>
              <a:t>ахметьева О. В.</a:t>
            </a:r>
          </a:p>
          <a:p>
            <a:pPr algn="r"/>
            <a:r>
              <a:rPr lang="ru-RU" sz="2800" dirty="0" err="1" smtClean="0">
                <a:solidFill>
                  <a:schemeClr val="tx1"/>
                </a:solidFill>
              </a:rPr>
              <a:t>Кондращина</a:t>
            </a:r>
            <a:r>
              <a:rPr lang="ru-RU" sz="2800" dirty="0" smtClean="0">
                <a:solidFill>
                  <a:schemeClr val="tx1"/>
                </a:solidFill>
              </a:rPr>
              <a:t> Т. В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39386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ня\Desktop\1920x1200-px-ART-artwork-digital-fantasy-1814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/>
              <a:t>Большое значение для познавательного, </a:t>
            </a:r>
            <a:r>
              <a:rPr lang="ru-RU" dirty="0" smtClean="0"/>
              <a:t>социально-личностного </a:t>
            </a:r>
            <a:r>
              <a:rPr lang="ru-RU" dirty="0"/>
              <a:t>и нравственного развития детей </a:t>
            </a:r>
            <a:r>
              <a:rPr lang="ru-RU" dirty="0" err="1" smtClean="0"/>
              <a:t>дош-кольного</a:t>
            </a:r>
            <a:r>
              <a:rPr lang="ru-RU" dirty="0" smtClean="0"/>
              <a:t> </a:t>
            </a:r>
            <a:r>
              <a:rPr lang="ru-RU" dirty="0"/>
              <a:t>возраста имеет знакомство с селом, людьми, которые жили в разные времена.</a:t>
            </a:r>
          </a:p>
          <a:p>
            <a:pPr marL="0" indent="0" algn="just">
              <a:buNone/>
            </a:pPr>
            <a:r>
              <a:rPr lang="ru-RU" dirty="0"/>
              <a:t>Родители не уделяют внимание данной проблеме, </a:t>
            </a:r>
            <a:r>
              <a:rPr lang="ru-RU" dirty="0" smtClean="0"/>
              <a:t>считая </a:t>
            </a:r>
            <a:r>
              <a:rPr lang="ru-RU" dirty="0"/>
              <a:t>ее неважной, дети не владеют достаточной информацией о селе и профессиях связанных с трудом на селе. Не имея достаточного количества </a:t>
            </a:r>
            <a:r>
              <a:rPr lang="ru-RU" dirty="0" err="1" smtClean="0"/>
              <a:t>зна-ний</a:t>
            </a:r>
            <a:r>
              <a:rPr lang="ru-RU" dirty="0"/>
              <a:t>, трудно сформировать уважительное отношение к малой Родине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Цель проекта: Знакомство детей с сельскохозяйственными профессиями, в рамках ранней профориентации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741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аня\Desktop\1920x1200-px-ART-artwork-digital-fantasy-1814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Таня\Desktop\i (5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ходе 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160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Таня\Desktop\1920x1200-px-ART-artwork-digital-fantasy-1814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dirty="0" smtClean="0"/>
              <a:t>Знакомство с жизнью сельских людей.</a:t>
            </a:r>
            <a:br>
              <a:rPr lang="ru-RU" sz="2800" dirty="0" smtClean="0"/>
            </a:br>
            <a:r>
              <a:rPr lang="ru-RU" sz="2800" dirty="0" smtClean="0"/>
              <a:t>Создание макета «Бабушкин дворик»</a:t>
            </a:r>
            <a:endParaRPr lang="ru-RU" sz="2800" dirty="0"/>
          </a:p>
        </p:txBody>
      </p:sp>
      <p:pic>
        <p:nvPicPr>
          <p:cNvPr id="2050" name="Picture 2" descr="C:\Users\Таня\Desktop\i (18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82453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ня\Desktop\i (1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4289376" cy="346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Таня\Desktop\i (2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87" y="3212976"/>
            <a:ext cx="3744416" cy="346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823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Таня\Desktop\1920x1200-px-ART-artwork-digital-fantasy-1814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6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Таня\Desktop\i (2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211960" cy="545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93096"/>
            <a:ext cx="4114800" cy="18330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Выставка сельхозтехники</a:t>
            </a:r>
          </a:p>
          <a:p>
            <a:pPr marL="0" indent="0">
              <a:buNone/>
            </a:pPr>
            <a:r>
              <a:rPr lang="ru-RU" sz="2800" dirty="0" smtClean="0"/>
              <a:t>Творческое задание «Упаковка молочных продуктов»</a:t>
            </a:r>
            <a:endParaRPr lang="ru-RU" sz="2800" dirty="0"/>
          </a:p>
        </p:txBody>
      </p:sp>
      <p:pic>
        <p:nvPicPr>
          <p:cNvPr id="5" name="Picture 2" descr="C:\Users\Таня\Desktop\i (20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554461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93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Таня\Desktop\1920x1200-px-ART-artwork-digital-fantasy-1814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«Пасека»</a:t>
            </a:r>
            <a:endParaRPr lang="ru-RU" sz="2800" dirty="0"/>
          </a:p>
        </p:txBody>
      </p:sp>
      <p:pic>
        <p:nvPicPr>
          <p:cNvPr id="2050" name="Picture 2" descr="C:\Users\Таня\Desktop\i (2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31410"/>
            <a:ext cx="3960440" cy="254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ня\Desktop\i (5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72" y="3429000"/>
            <a:ext cx="4304928" cy="295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аня\Desktop\i (18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51270"/>
            <a:ext cx="4001687" cy="300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520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Таня\Desktop\1920x1200-px-ART-artwork-digital-fantasy-1814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9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0888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Лента времени</a:t>
            </a:r>
            <a:endParaRPr lang="ru-RU" dirty="0"/>
          </a:p>
        </p:txBody>
      </p:sp>
      <p:pic>
        <p:nvPicPr>
          <p:cNvPr id="3074" name="Picture 2" descr="C:\Users\Таня\Desktop\i (25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80217" y="-710855"/>
            <a:ext cx="215903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Таня\Desktop\i (26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860032" y="153788"/>
            <a:ext cx="4032448" cy="212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Таня\Desktop\i (24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556" y="3429000"/>
            <a:ext cx="4520952" cy="339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316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Таня\Desktop\1920x1200-px-ART-artwork-digital-fantasy-1814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9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показали, как доить корову!</a:t>
            </a:r>
            <a:endParaRPr lang="ru-RU" dirty="0"/>
          </a:p>
        </p:txBody>
      </p:sp>
      <p:pic>
        <p:nvPicPr>
          <p:cNvPr id="4098" name="Picture 2" descr="C:\Users\Таня\Desktop\i (19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4955"/>
            <a:ext cx="4088904" cy="306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072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ня\Desktop\1920x1200-px-ART-artwork-digital-fantasy-1814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9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Все выше изложенное позволяет сделать вывод, что знакомство детей с профессиями села </a:t>
            </a:r>
            <a:r>
              <a:rPr lang="ru-RU" dirty="0" err="1" smtClean="0"/>
              <a:t>позво-ляет</a:t>
            </a:r>
            <a:r>
              <a:rPr lang="ru-RU" dirty="0" smtClean="0"/>
              <a:t> </a:t>
            </a:r>
            <a:r>
              <a:rPr lang="ru-RU" dirty="0"/>
              <a:t>направить детскую активность на </a:t>
            </a:r>
            <a:r>
              <a:rPr lang="ru-RU" dirty="0" err="1" smtClean="0"/>
              <a:t>получе-ние</a:t>
            </a:r>
            <a:r>
              <a:rPr lang="ru-RU" dirty="0" smtClean="0"/>
              <a:t> </a:t>
            </a:r>
            <a:r>
              <a:rPr lang="ru-RU" dirty="0"/>
              <a:t>положительных впечатлений от процесса изучения, повышает детскую </a:t>
            </a:r>
            <a:r>
              <a:rPr lang="ru-RU" dirty="0" err="1" smtClean="0"/>
              <a:t>самосознатель-ность</a:t>
            </a:r>
            <a:r>
              <a:rPr lang="ru-RU" dirty="0"/>
              <a:t>. Значит, ощущение модернизации труда и его значимости останется в памяти человека и позволит выбрать такую жизненную позицию, которая всегда будет конструктивной, </a:t>
            </a:r>
            <a:r>
              <a:rPr lang="ru-RU" dirty="0" smtClean="0"/>
              <a:t>позитив-ной</a:t>
            </a:r>
            <a:r>
              <a:rPr lang="ru-RU" dirty="0"/>
              <a:t>, созидательной.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8857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130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Работа над проектом «Славим Человека- труд!»</vt:lpstr>
      <vt:lpstr>Актуальность</vt:lpstr>
      <vt:lpstr>В ходе проекта:</vt:lpstr>
      <vt:lpstr>Знакомство с жизнью сельских людей. Создание макета «Бабушкин дворик»</vt:lpstr>
      <vt:lpstr>Презентация PowerPoint</vt:lpstr>
      <vt:lpstr>«Пасека»</vt:lpstr>
      <vt:lpstr>Лента времени</vt:lpstr>
      <vt:lpstr>И показали, как доить корову!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6</cp:revision>
  <dcterms:created xsi:type="dcterms:W3CDTF">2020-11-26T13:52:38Z</dcterms:created>
  <dcterms:modified xsi:type="dcterms:W3CDTF">2020-11-27T01:35:03Z</dcterms:modified>
</cp:coreProperties>
</file>