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7" r:id="rId10"/>
    <p:sldId id="268" r:id="rId11"/>
    <p:sldId id="264" r:id="rId12"/>
    <p:sldId id="265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E2FE58"/>
    <a:srgbClr val="E0B4A6"/>
    <a:srgbClr val="AF6195"/>
    <a:srgbClr val="FC25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 autoAdjust="0"/>
  </p:normalViewPr>
  <p:slideViewPr>
    <p:cSldViewPr snapToGrid="0">
      <p:cViewPr varScale="1">
        <p:scale>
          <a:sx n="41" d="100"/>
          <a:sy n="41" d="100"/>
        </p:scale>
        <p:origin x="48" y="1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22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17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677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064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950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27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05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72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77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14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014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358A4-027D-4C8A-91EA-3FB3E4F5B34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E34D3-76F6-4FA9-9933-53003CDCC3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89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bdou84prim@obr.gov.spb.ru" TargetMode="External"/><Relationship Id="rId2" Type="http://schemas.openxmlformats.org/officeDocument/2006/relationships/hyperlink" Target="mailto:gdou84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27019" y="193964"/>
            <a:ext cx="9144000" cy="1080654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детский сад № 84 Приморского района Санкт-Петербурга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Адрес: ул. Ситцевая, д.3/2   Тел./факс: 348-36-12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Сайт: 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gdou84.ru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Электронная почта: 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gbdou84prim@obr.gov.spb.ru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1773380"/>
            <a:ext cx="9144000" cy="299258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по художественно-продуктивной деятельности во второй группе раннего возраста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«Чудо-овощи»</a:t>
            </a:r>
          </a:p>
          <a:p>
            <a:endParaRPr lang="ru-RU" b="1" dirty="0" smtClean="0"/>
          </a:p>
          <a:p>
            <a:pPr algn="r"/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855528" y="5070764"/>
            <a:ext cx="40205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 группы раннего возраста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Савенкова Анна Адамовна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Андреева Ирина Юрьевна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3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y7znw3F_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176921">
            <a:off x="-27055" y="346065"/>
            <a:ext cx="5670645" cy="3574225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X5zNJ1hdhDc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72195">
            <a:off x="6292368" y="363316"/>
            <a:ext cx="5686520" cy="4264890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AhLfXIazzd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1" y="2691246"/>
            <a:ext cx="5223163" cy="3917372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716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леплю из пластилина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470" y="1825625"/>
            <a:ext cx="5181600" cy="3886200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Традиционная лепка</a:t>
            </a:r>
          </a:p>
          <a:p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Раскрашивание пластилином</a:t>
            </a:r>
          </a:p>
          <a:p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Пластилиновые заплатки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52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uor3WioNPk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445180">
            <a:off x="51874" y="563349"/>
            <a:ext cx="5530746" cy="3826219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s91UOB9K_sw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39605">
            <a:off x="6239048" y="910990"/>
            <a:ext cx="5966775" cy="3983965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RTgaN_0dgvM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1745" y="3037610"/>
            <a:ext cx="5444836" cy="3584864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4452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0109"/>
            <a:ext cx="105156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Совместное творчество детей с родителями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Выставка фоторабот «Фантазии с грядки»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Tk4Pq_dyBlI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404137" y="-831042"/>
            <a:ext cx="5037362" cy="971203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20983" y="2590799"/>
            <a:ext cx="8371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40326" y="374073"/>
            <a:ext cx="1119447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познавательных интересов и способностей детей посредством художественно-продуктивной деятельности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интересов детей, любознательности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познавательных действий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об объектах окружающего мира, их свойствах и отношениях (форма, цвет, размер, количество и т.д.)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воображения и творческой активности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детей с нетрадиционными формами художественно-продуктивной деятельности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эстетического вкуса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коллективного творчества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коммуникативных навыков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Приобщение родителей к совместному творчеству с детьми и педагогами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75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7165"/>
          </a:xfrm>
        </p:spPr>
        <p:txBody>
          <a:bodyPr/>
          <a:lstStyle/>
          <a:p>
            <a:pPr algn="ctr"/>
            <a:r>
              <a:rPr lang="ru-RU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Поиграем с овощами</a:t>
            </a:r>
            <a:endParaRPr lang="ru-RU" b="1" dirty="0">
              <a:ln w="12700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243" y="1302706"/>
            <a:ext cx="5258799" cy="5074674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Объект 13"/>
          <p:cNvSpPr>
            <a:spLocks noGrp="1"/>
          </p:cNvSpPr>
          <p:nvPr>
            <p:ph sz="half" idx="2"/>
          </p:nvPr>
        </p:nvSpPr>
        <p:spPr>
          <a:xfrm>
            <a:off x="6814160" y="1825625"/>
            <a:ext cx="4539640" cy="435133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«Разложи овощи и фрукты»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экспериментированием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гры на развитие мелкой моторики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 речевые игры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84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8115">
            <a:off x="6771837" y="377018"/>
            <a:ext cx="5010898" cy="3883067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86774">
            <a:off x="312057" y="535526"/>
            <a:ext cx="5344313" cy="4008235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1743" y="2796829"/>
            <a:ext cx="5085567" cy="3814175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5922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01601"/>
            <a:ext cx="10515600" cy="98334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гостях у сказки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85225">
            <a:off x="7557022" y="825977"/>
            <a:ext cx="4501913" cy="3760517"/>
          </a:xfrm>
          <a:prstGeom prst="ellipse">
            <a:avLst/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5044">
            <a:off x="203721" y="1086613"/>
            <a:ext cx="5049035" cy="3786776"/>
          </a:xfrm>
          <a:prstGeom prst="ellipse">
            <a:avLst/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45"/>
          <a:stretch/>
        </p:blipFill>
        <p:spPr>
          <a:xfrm>
            <a:off x="3508576" y="2720051"/>
            <a:ext cx="5283200" cy="3962400"/>
          </a:xfrm>
          <a:prstGeom prst="ellipse">
            <a:avLst/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4468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716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Овощные забавы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Содержимое 7" descr="JPEmY62dt1k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745673"/>
            <a:ext cx="5181600" cy="4198721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штампом из овощей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Раскрашивание карандашами и создание коллективной работы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губкой по трафарету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Раскрашивание пальчиками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72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QSrf9ioMx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332256">
            <a:off x="356680" y="545213"/>
            <a:ext cx="3854450" cy="4447309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ZFXpFb7BhE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14637">
            <a:off x="5739811" y="378695"/>
            <a:ext cx="6089879" cy="3570884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UZYvQdRsa5M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805036" y="1914198"/>
            <a:ext cx="3957302" cy="5276402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2855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GfD4EVSA6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42" y="229033"/>
            <a:ext cx="4772025" cy="6372225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BtMzBl_Ys3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382" y="176588"/>
            <a:ext cx="5067819" cy="3148503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81s7MgKPfuc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06001" y="2286303"/>
            <a:ext cx="3325337" cy="5294745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KBcyBHUL6k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05733">
            <a:off x="8440" y="406773"/>
            <a:ext cx="5609974" cy="4207480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FsQQYMZ0ZNs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11202">
            <a:off x="6289963" y="346364"/>
            <a:ext cx="5874326" cy="4405745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RmqAqiDofAM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8837" y="2746665"/>
            <a:ext cx="5112325" cy="3834244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172</Words>
  <Application>Microsoft Office PowerPoint</Application>
  <PresentationFormat>Широкоэкранный</PresentationFormat>
  <Paragraphs>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Государственное бюджетное дошкольное образовательное учреждение детский сад № 84 Приморского района Санкт-Петербурга Адрес: ул. Ситцевая, д.3/2   Тел./факс: 348-36-12 Сайт:   gdou84.ru     Электронная почта:   gbdou84prim@obr.gov.spb.ru</vt:lpstr>
      <vt:lpstr>Презентация PowerPoint</vt:lpstr>
      <vt:lpstr>Поиграем с овощами</vt:lpstr>
      <vt:lpstr>Презентация PowerPoint</vt:lpstr>
      <vt:lpstr>В гостях у сказки</vt:lpstr>
      <vt:lpstr>Овощные забавы</vt:lpstr>
      <vt:lpstr>Презентация PowerPoint</vt:lpstr>
      <vt:lpstr>Презентация PowerPoint</vt:lpstr>
      <vt:lpstr>Презентация PowerPoint</vt:lpstr>
      <vt:lpstr>Презентация PowerPoint</vt:lpstr>
      <vt:lpstr>Я леплю из пластилина</vt:lpstr>
      <vt:lpstr>Презентация PowerPoint</vt:lpstr>
      <vt:lpstr>Совместное творчество детей с родителями Выставка фоторабот «Фантазии с грядки»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40</cp:revision>
  <dcterms:created xsi:type="dcterms:W3CDTF">2021-04-04T12:51:03Z</dcterms:created>
  <dcterms:modified xsi:type="dcterms:W3CDTF">2022-11-16T11:20:38Z</dcterms:modified>
</cp:coreProperties>
</file>