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348880"/>
            <a:ext cx="7772400" cy="1470025"/>
          </a:xfrm>
          <a:ln>
            <a:solidFill>
              <a:srgbClr val="92D050"/>
            </a:solidFill>
          </a:ln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«Птицы нашего края»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5445224"/>
            <a:ext cx="3744416" cy="1080120"/>
          </a:xfrm>
          <a:ln>
            <a:solidFill>
              <a:srgbClr val="92D050"/>
            </a:solidFill>
          </a:ln>
        </p:spPr>
        <p:txBody>
          <a:bodyPr anchor="b">
            <a:normAutofit/>
          </a:bodyPr>
          <a:lstStyle/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b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 4 курса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ДО12СС19</a:t>
            </a:r>
          </a:p>
          <a:p>
            <a:pPr algn="r"/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Есенгельденова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Екатерина Рустамовна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188639"/>
            <a:ext cx="5328592" cy="1384995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ОБРАЗОВАНИЯ И МОЛОДЕЖНОЙ ПОЛИТИКИ ХАНТЫ-МАНСИЙСКОГО АВТОНОМНОГО ОКРУГА-ЮГРЫ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 ПРОФЕССИОНАЛЬНОГО ОБРАЗОВАНИЯ «СОВЕТСКИЙ ПОЛИТЕХНИЧЕСКИЙ КОЛЛЕДЖ»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6753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92D050"/>
            </a:solidFill>
          </a:ln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3"/>
            <a:ext cx="8229600" cy="1584176"/>
          </a:xfrm>
          <a:ln>
            <a:solidFill>
              <a:srgbClr val="92D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21.11.22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Мероприятие для участников проекта по подведению итогов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своей кормушки для птиц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собрание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284984"/>
            <a:ext cx="4283968" cy="24097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325856"/>
            <a:ext cx="3600400" cy="2368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385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52936"/>
          </a:xfrm>
          <a:ln>
            <a:solidFill>
              <a:srgbClr val="92D050"/>
            </a:solidFill>
          </a:ln>
        </p:spPr>
        <p:txBody>
          <a:bodyPr anchor="ctr"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331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92D050"/>
            </a:solidFill>
          </a:ln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>
            <a:solidFill>
              <a:srgbClr val="92D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обусловлена необходимостью развивать познавательный интерес у старших дошкольников к зимующим птицам нашего края –Югры. В ходе реализации проекта с помощью родителей формировать у детей гуманное отношение к природе: любовь, заботу, помощь зимующим птицам. Таким образом, мы покажем взаимоотношения природы и человека, будем убеждать детей в том, что человек-часть природы, и он должен беречь и уважать окружающий мир.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343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92D050"/>
            </a:solidFill>
          </a:ln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1540768"/>
          </a:xfrm>
          <a:ln>
            <a:solidFill>
              <a:srgbClr val="92D050"/>
            </a:solidFill>
          </a:ln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кормушки для птиц в совместной деятельности детей и взрослых	</a:t>
            </a:r>
          </a:p>
        </p:txBody>
      </p:sp>
    </p:spTree>
    <p:extLst>
      <p:ext uri="{BB962C8B-B14F-4D97-AF65-F5344CB8AC3E}">
        <p14:creationId xmlns:p14="http://schemas.microsoft.com/office/powerpoint/2010/main" val="941145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92D050"/>
            </a:solidFill>
          </a:ln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проекта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2692896"/>
          </a:xfrm>
          <a:ln>
            <a:solidFill>
              <a:srgbClr val="92D050"/>
            </a:solidFill>
          </a:ln>
        </p:spPr>
        <p:txBody>
          <a:bodyPr anchor="ctr"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807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92D050"/>
            </a:solidFill>
          </a:ln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2776"/>
          </a:xfrm>
          <a:ln>
            <a:solidFill>
              <a:srgbClr val="92D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родительского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собрания, предложение идеи детям и родителям о предстоящем проекте, обозначение цели и задач, поиск пособий для детей. Подбор методической литературы, выбор основных мероприятий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99264"/>
            <a:ext cx="3437770" cy="22867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399264"/>
            <a:ext cx="3280028" cy="238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593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92D050"/>
            </a:solidFill>
          </a:ln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645024"/>
            <a:ext cx="3482300" cy="248113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645024"/>
            <a:ext cx="3369562" cy="25286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1556792"/>
            <a:ext cx="8208912" cy="1631216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15.11.22</a:t>
            </a:r>
            <a:br>
              <a:rPr lang="ru-RU" sz="2000" dirty="0" smtClean="0"/>
            </a:br>
            <a:r>
              <a:rPr lang="ru-RU" sz="2000" dirty="0" smtClean="0"/>
              <a:t>- Беседа «Что ты знаешь о птицах?»</a:t>
            </a:r>
          </a:p>
          <a:p>
            <a:r>
              <a:rPr lang="ru-RU" sz="2000" dirty="0" smtClean="0"/>
              <a:t>- Просмотр презентации «Зимующие птицы»</a:t>
            </a:r>
          </a:p>
          <a:p>
            <a:r>
              <a:rPr lang="ru-RU" sz="2000" dirty="0" smtClean="0"/>
              <a:t>- Дидактическая игра «Составь птицу из частей»</a:t>
            </a:r>
          </a:p>
          <a:p>
            <a:r>
              <a:rPr lang="ru-RU" sz="2000" dirty="0" smtClean="0"/>
              <a:t>- Оформление информационного уголка «Как помочь птицам зимой»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32393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92D050"/>
            </a:solidFill>
          </a:ln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2775"/>
          </a:xfrm>
          <a:ln>
            <a:solidFill>
              <a:srgbClr val="92D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16.11.22</a:t>
            </a:r>
          </a:p>
          <a:p>
            <a:pPr marL="0" indent="0">
              <a:buNone/>
            </a:pPr>
            <a:r>
              <a:rPr lang="ru-RU" sz="2000" dirty="0" smtClean="0"/>
              <a:t>- НОД по ознакомлению с окружающим миром «Покормите птиц зимой»</a:t>
            </a:r>
          </a:p>
          <a:p>
            <a:pPr marL="0" indent="0">
              <a:buNone/>
            </a:pPr>
            <a:r>
              <a:rPr lang="ru-RU" sz="2000" dirty="0" smtClean="0"/>
              <a:t>- Чтения стихотворений </a:t>
            </a:r>
            <a:r>
              <a:rPr lang="ru-RU" sz="2000" dirty="0" err="1" smtClean="0"/>
              <a:t>А.Барто</a:t>
            </a:r>
            <a:r>
              <a:rPr lang="ru-RU" sz="2000" dirty="0" smtClean="0"/>
              <a:t> «Скачет шустрая синичка»</a:t>
            </a:r>
          </a:p>
          <a:p>
            <a:pPr marL="0" indent="0">
              <a:buNone/>
            </a:pPr>
            <a:r>
              <a:rPr lang="ru-RU" sz="2000" dirty="0" smtClean="0"/>
              <a:t>- Наблюдение на прогулке за синичкой 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56990"/>
            <a:ext cx="3507854" cy="26295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392432"/>
            <a:ext cx="4244340" cy="2385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439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92D050"/>
            </a:solidFill>
          </a:ln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4744"/>
          </a:xfrm>
          <a:ln>
            <a:solidFill>
              <a:srgbClr val="92D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17.11.22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Аппликация «Снегири на ветке»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Сюжетно-ролевая игра «Птичий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140968"/>
            <a:ext cx="4032448" cy="30228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413792"/>
            <a:ext cx="3923607" cy="2477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8175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92D050"/>
            </a:solidFill>
          </a:ln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4784"/>
          </a:xfrm>
          <a:ln>
            <a:solidFill>
              <a:srgbClr val="92D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18.11.22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НОД по развитию речи «Птицы-наши друзья»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«Угадай по описанию»</a:t>
            </a:r>
          </a:p>
          <a:p>
            <a:pPr>
              <a:buFontTx/>
              <a:buChar char="-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 с музеем. Беседа «Зимующие птицы»</a:t>
            </a:r>
          </a:p>
          <a:p>
            <a:pPr>
              <a:buFontTx/>
              <a:buChar char="-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429000"/>
            <a:ext cx="3480048" cy="26100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415272"/>
            <a:ext cx="3841203" cy="2789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136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228</Words>
  <Application>Microsoft Office PowerPoint</Application>
  <PresentationFormat>Экран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Проект  «Птицы нашего края»</vt:lpstr>
      <vt:lpstr>Актуальность</vt:lpstr>
      <vt:lpstr>Цель проекта </vt:lpstr>
      <vt:lpstr>Этапы проекта</vt:lpstr>
      <vt:lpstr>Подготовительный этап</vt:lpstr>
      <vt:lpstr>Основной этап</vt:lpstr>
      <vt:lpstr>Основной этап</vt:lpstr>
      <vt:lpstr>Основной этап</vt:lpstr>
      <vt:lpstr>Основной этап</vt:lpstr>
      <vt:lpstr>Заключительный этап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«Птицы нашего края»</dc:title>
  <dc:creator>пользователь</dc:creator>
  <cp:lastModifiedBy>пользователь</cp:lastModifiedBy>
  <cp:revision>7</cp:revision>
  <dcterms:created xsi:type="dcterms:W3CDTF">2022-11-16T04:01:21Z</dcterms:created>
  <dcterms:modified xsi:type="dcterms:W3CDTF">2022-11-16T05:07:58Z</dcterms:modified>
</cp:coreProperties>
</file>