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  <p:sldId id="256" r:id="rId3"/>
    <p:sldId id="260" r:id="rId4"/>
    <p:sldId id="274" r:id="rId5"/>
    <p:sldId id="262" r:id="rId6"/>
    <p:sldId id="275" r:id="rId7"/>
    <p:sldId id="261" r:id="rId8"/>
    <p:sldId id="276" r:id="rId9"/>
    <p:sldId id="268" r:id="rId10"/>
    <p:sldId id="267" r:id="rId11"/>
    <p:sldId id="269" r:id="rId12"/>
    <p:sldId id="270" r:id="rId13"/>
    <p:sldId id="271" r:id="rId14"/>
    <p:sldId id="272" r:id="rId15"/>
    <p:sldId id="25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97" autoAdjust="0"/>
    <p:restoredTop sz="94939" autoAdjust="0"/>
  </p:normalViewPr>
  <p:slideViewPr>
    <p:cSldViewPr>
      <p:cViewPr varScale="1">
        <p:scale>
          <a:sx n="71" d="100"/>
          <a:sy n="71" d="100"/>
        </p:scale>
        <p:origin x="-132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16.03.2022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b1.culture.ru/c/54078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450"/>
            <a:ext cx="9144000" cy="686045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79512" y="188640"/>
            <a:ext cx="88569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Муниципальное бюджетное дошкольное образовательное учреждение  комбинированного вида </a:t>
            </a:r>
          </a:p>
          <a:p>
            <a:pPr algn="ctr"/>
            <a:r>
              <a:rPr lang="ru-RU" b="1" dirty="0" smtClean="0"/>
              <a:t>«Красногорский детский сад «Радуга» </a:t>
            </a:r>
          </a:p>
          <a:p>
            <a:pPr algn="ctr"/>
            <a:r>
              <a:rPr lang="ru-RU" b="1" dirty="0" err="1" smtClean="0"/>
              <a:t>Мамадышского</a:t>
            </a:r>
            <a:r>
              <a:rPr lang="ru-RU" b="1" dirty="0" smtClean="0"/>
              <a:t> муниципального района РТ</a:t>
            </a:r>
            <a:endParaRPr lang="ru-RU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52183" y="1628800"/>
            <a:ext cx="9038807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bliqueTopLef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angle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Проект «</a:t>
            </a:r>
            <a:r>
              <a:rPr lang="en-US" sz="40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SOUND of</a:t>
            </a:r>
            <a:r>
              <a:rPr lang="ru-RU" sz="40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en-US" sz="40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HAND</a:t>
            </a:r>
            <a:r>
              <a:rPr lang="ru-RU" sz="40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»</a:t>
            </a:r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 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9553" y="3068960"/>
            <a:ext cx="784887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Возрастная категория детей: 5-7 лет</a:t>
            </a:r>
          </a:p>
          <a:p>
            <a:endParaRPr lang="ru-RU" sz="2000" b="1" dirty="0" smtClean="0"/>
          </a:p>
          <a:p>
            <a:r>
              <a:rPr lang="ru-RU" sz="2000" b="1" dirty="0" smtClean="0"/>
              <a:t>Автор проекта: </a:t>
            </a:r>
            <a:r>
              <a:rPr lang="ru-RU" sz="2000" b="1" dirty="0" err="1" smtClean="0"/>
              <a:t>Вильданова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Ляйсан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Рашитовна</a:t>
            </a:r>
            <a:r>
              <a:rPr lang="ru-RU" sz="2000" b="1" dirty="0" smtClean="0"/>
              <a:t>, музыкальный руководитель первой квалификационной категории, город </a:t>
            </a:r>
            <a:r>
              <a:rPr lang="ru-RU" sz="2000" b="1" dirty="0" err="1" smtClean="0"/>
              <a:t>Мамадыш</a:t>
            </a:r>
            <a:r>
              <a:rPr lang="ru-RU" sz="2000" b="1" dirty="0" smtClean="0"/>
              <a:t>, 2019 год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://www.freepptbackgrounds.net/wp-content/uploads/2013/06/Music-Consideration-Powerpoint-Background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 descr="F:\фото из фотоаапарата\DSCN417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4.infourok.ru/uploads/ex/02b5/00092a74-d86a217e/img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://www.freepptbackgrounds.net/wp-content/uploads/2013/06/Music-Consideration-Powerpoint-Background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214414" y="500042"/>
            <a:ext cx="764386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Проект «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SOUND of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 HAND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это соединение движений артикуляционного аппарата с движениями кисти рук, владение голосом, как главным музыкальным инструментом, способность выражать эмоции голосом на музыкальном уровне. Совместные движения руки и артикуляционного аппарата при пении, если они пластичны, раскрепощены и свободны, помогают активизировать чистое интонирование звуков в процессе пения. Это оказывает чрезвычайно благотворное влияние на активизацию звукообразования и дыхания, формирование слуха и голоса.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7" name="Picture 1" descr="D:\depositphotos_102741654-stock-illustration-boys-and-girls-singin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6" y="4929198"/>
            <a:ext cx="3162288" cy="1733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://www.freepptbackgrounds.net/wp-content/uploads/2013/06/Music-Consideration-Powerpoint-Background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214414" y="500042"/>
            <a:ext cx="7643866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 развитие чистоты интонации, артикуляционного аппарата и мелкой моторики пальцев рук, постановка и автоматизация звуков по средствам метода «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SOUND of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HAND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• Развивать музыкальные способности: музыкальный слух, память, чувство ритма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Развивать подвижность мимико-артикуляционных мышц.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• Вырабатывать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чѐткие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артикуляционные позиции губ и языка.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• Улучшать координацию движений пальцев рук.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• Развивать нравственные качества личности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ребѐнка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посредством работы со сказочными героями.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• Вырабатывать правильное дыхание во время пения.</a:t>
            </a:r>
          </a:p>
          <a:p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835696" y="764703"/>
            <a:ext cx="52565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Тип проекта:</a:t>
            </a:r>
            <a:r>
              <a:rPr lang="ru-RU" dirty="0"/>
              <a:t> Творческий.  </a:t>
            </a:r>
          </a:p>
          <a:p>
            <a:r>
              <a:rPr lang="ru-RU" b="1" dirty="0"/>
              <a:t>Вид проекта:</a:t>
            </a:r>
            <a:r>
              <a:rPr lang="ru-RU" dirty="0"/>
              <a:t> Долгосрочный.  </a:t>
            </a:r>
          </a:p>
          <a:p>
            <a:r>
              <a:rPr lang="ru-RU" b="1" dirty="0"/>
              <a:t>Срок:</a:t>
            </a:r>
            <a:r>
              <a:rPr lang="ru-RU" dirty="0"/>
              <a:t> сентябрь 2016 года - май 2019 года.  </a:t>
            </a:r>
          </a:p>
          <a:p>
            <a:r>
              <a:rPr lang="ru-RU" b="1" dirty="0"/>
              <a:t>Возраст детей:</a:t>
            </a:r>
            <a:r>
              <a:rPr lang="ru-RU" dirty="0"/>
              <a:t> 5-7 лет.  </a:t>
            </a:r>
          </a:p>
        </p:txBody>
      </p:sp>
      <p:pic>
        <p:nvPicPr>
          <p:cNvPr id="6" name="Picture 2" descr="http://www.freepptbackgrounds.net/wp-content/uploads/2013/06/Music-Consideration-Powerpoint-Background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147" y="0"/>
            <a:ext cx="9144000" cy="68580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385791" y="476672"/>
            <a:ext cx="640871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Возрастная категория детей: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5-7 лет  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Продолжительность проекта: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сентябрь 2019 года - май 2022 года 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Тип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проекта: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Творческий 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Вид проекта: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Долгосрочный 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Состав проектной группы: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узыкальный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руководитель, дети, родители, педагоги старшей, подготовительной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групп.   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175020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://www.freepptbackgrounds.net/wp-content/uploads/2013/06/Music-Consideration-Powerpoint-Background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142976" y="1785926"/>
            <a:ext cx="7358114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• Знакомство с вокальным упражнением по стандартной методике. Отработка его перед зеркалом. Рука в упражнение не вовлекается. Педагог, демонстрирующий упражнение, сопровождает показ одной рукой.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• К артикуляционному упражнению присоединяется ведущая рука.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• Движения кисти руки должны стать раскрепощенными, плавными.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• Постепенно подключается вторая рука. Таким образом, ребенок выполняет артикуляционное упражнение или удерживает позу с одновременными движениями обеих рук, которые имитируют движения артикуляционного аппарата.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• С целью повышения заинтересованности ребенка в таких упражнениях применяются игровой персонаж (например, «Волшебные перчатки», «Микки»),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счѐт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музыка, стихи.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283" y="357166"/>
            <a:ext cx="8643998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Особенности работы</a:t>
            </a:r>
          </a:p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проекта «</a:t>
            </a:r>
            <a:r>
              <a:rPr lang="en-US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SOUND of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en-US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HAND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freepptbackgrounds.net/wp-content/uploads/2013/06/Music-Consideration-Powerpoint-Background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147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619672" y="197346"/>
            <a:ext cx="6858000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Проблема: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до конца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развитые исполнительские навыки у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детей.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Несмотря на то, что вокал один из самых доступных видов музыкальной деятельности, процесс постановки голоса достаточно сложный и требует определенной системы. В старшем дошкольном возрасте голосовой аппарат отличается хрупкостью, ранимостью. Гортань с голосовыми связками ещё не достаточно развиты. Связки короткие. Звук очень слабый.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Актуальность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проекта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обусловлена тем, что музыкальное развитие детей оказывает незаменимое влияние на общее развитие: формируется эмоциональная сфера, развивается воображение, воля, фантазия, обостряется восприятие, активизируются творческие силы ума и энергия мышления даже у самых инертных детей. Но в реальной педагогической практике общего образования, в целом, и начального, в частности, музыкальному воспитанию уделяется неоправданно мало внимания. Хотя в этом возрасте формируются музыкальный слух и музыкальная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память,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закладывается фундамент эстетической культуры, для развития которых необходима организация новых моделей воспитания, следовательно, и новое качество процесса развития музыкальных способностей. Решение этой проблемы возможно путем приобщения детей к музыкальному искусству через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вокал,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как наиболее доступному виду музыкальной деятельности.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.    </a:t>
            </a:r>
          </a:p>
        </p:txBody>
      </p:sp>
    </p:spTree>
    <p:extLst>
      <p:ext uri="{BB962C8B-B14F-4D97-AF65-F5344CB8AC3E}">
        <p14:creationId xmlns:p14="http://schemas.microsoft.com/office/powerpoint/2010/main" val="1669616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websitepresentation.com/wp-content/uploads/music-powerpoint-templates-page-2-of-2-free-ppt-backgrounds-regarding-powerpoint-presentation-music-background-free-downloa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000232" y="785794"/>
            <a:ext cx="5715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785794"/>
            <a:ext cx="8215370" cy="215443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Этапы работы</a:t>
            </a:r>
          </a:p>
          <a:p>
            <a:pPr algn="ctr"/>
            <a:r>
              <a:rPr lang="ru-RU" sz="40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проекта «</a:t>
            </a:r>
            <a:r>
              <a:rPr lang="en-US" sz="40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SOUND of</a:t>
            </a:r>
            <a:r>
              <a:rPr lang="ru-RU" sz="40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HAND</a:t>
            </a:r>
            <a:r>
              <a:rPr lang="ru-RU" sz="40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  <a:endParaRPr lang="ru-RU" sz="4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596" y="2571744"/>
            <a:ext cx="728667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Диагностический (вокальные возможности: интонирование, дикция, интонация, дыхание 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звуковедение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• Эмоциональный (создание положительного настроя)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• Основной (отработка вокальных упражнений с последующим подключением ведущей руки. Постепенно подключается вторая рука)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5" name="Picture 1" descr="D:\e8423df97bbf3e53ad938f984601623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260086"/>
            <a:ext cx="1595459" cy="15979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freepptbackgrounds.net/wp-content/uploads/2013/06/Music-Consideration-Powerpoint-Background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594448" y="535320"/>
            <a:ext cx="705678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Ожидаемый результат:</a:t>
            </a:r>
            <a:endParaRPr lang="ru-RU" sz="24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Поют выразительно, чисто интонируют.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2. Поют сольно и в коллективе.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3. Проявляют творчество, воображение при исполнении песен.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4. Участвуют в конкурсах и фестивалях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ДОУ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 города.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3626" y="3573016"/>
            <a:ext cx="4569477" cy="307940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212976"/>
            <a:ext cx="4536504" cy="3096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2689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://www.freepptbackgrounds.net/wp-content/uploads/2013/06/Music-Consideration-Powerpoint-Background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 descr="F:\фото из фотоаапарата\DSCN416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308</TotalTime>
  <Words>590</Words>
  <Application>Microsoft Office PowerPoint</Application>
  <PresentationFormat>Экран (4:3)</PresentationFormat>
  <Paragraphs>48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z</dc:creator>
  <cp:lastModifiedBy>Leysan</cp:lastModifiedBy>
  <cp:revision>19</cp:revision>
  <dcterms:created xsi:type="dcterms:W3CDTF">2018-10-18T08:14:36Z</dcterms:created>
  <dcterms:modified xsi:type="dcterms:W3CDTF">2022-03-16T17:59:29Z</dcterms:modified>
</cp:coreProperties>
</file>