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044670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   </a:t>
            </a:r>
          </a:p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   </a:t>
            </a:r>
            <a:r>
              <a:rPr lang="ru-RU" sz="5400" dirty="0" smtClean="0">
                <a:solidFill>
                  <a:srgbClr val="FFFF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«</a:t>
            </a:r>
            <a:r>
              <a:rPr lang="ru-RU" sz="5400" dirty="0" smtClean="0">
                <a:solidFill>
                  <a:srgbClr val="FF0000"/>
                </a:solidFill>
              </a:rPr>
              <a:t>Условия прорастания лука»</a:t>
            </a:r>
            <a:endParaRPr lang="ru-RU" sz="5400" dirty="0" smtClean="0">
              <a:solidFill>
                <a:srgbClr val="FF0000"/>
              </a:solidFill>
            </a:endParaRPr>
          </a:p>
          <a:p>
            <a:r>
              <a:rPr lang="ru-RU" sz="5400" dirty="0" smtClean="0">
                <a:solidFill>
                  <a:srgbClr val="FF0000"/>
                </a:solidFill>
              </a:rPr>
              <a:t> 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4500570"/>
            <a:ext cx="38659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ыполнила: Силина София, ученица 6 «В» класса, МБОУ «СШ № 25»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Руководитель: Платонова Анна Владимировна, учитель биологии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124744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    </a:t>
            </a:r>
            <a:r>
              <a:rPr lang="ru-RU" sz="3200" dirty="0" smtClean="0"/>
              <a:t>Проект по теме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Лук </a:t>
            </a:r>
            <a:r>
              <a:rPr lang="ru-RU" sz="2800" dirty="0" smtClean="0"/>
              <a:t>подрос </a:t>
            </a:r>
            <a:endParaRPr lang="ru-RU" dirty="0" smtClean="0"/>
          </a:p>
        </p:txBody>
      </p:sp>
      <p:pic>
        <p:nvPicPr>
          <p:cNvPr id="2050" name="Picture 2" descr="C:\Users\Наташа\Desktop\20140307_1637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51920" y="1585002"/>
            <a:ext cx="518457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ша\Desktop\20140217_1759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6204" y="2432373"/>
            <a:ext cx="418717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Сбор урожая</a:t>
            </a:r>
          </a:p>
          <a:p>
            <a:pPr marL="0" indent="0">
              <a:buNone/>
            </a:pPr>
            <a:r>
              <a:rPr lang="ru-RU" sz="2800" dirty="0" smtClean="0"/>
              <a:t>    наш лук готов: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1"/>
            <a:ext cx="4978524" cy="3982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72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Ешьте лук </a:t>
            </a:r>
          </a:p>
          <a:p>
            <a:pPr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и будьте  здоровы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54672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19256" cy="89492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работы:</a:t>
            </a:r>
            <a:endParaRPr lang="ru-RU" sz="60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03648" y="2564904"/>
            <a:ext cx="6211416" cy="2234878"/>
          </a:xfrm>
        </p:spPr>
        <p:txBody>
          <a:bodyPr>
            <a:normAutofit fontScale="92500"/>
          </a:bodyPr>
          <a:lstStyle/>
          <a:p>
            <a:r>
              <a:rPr lang="ru-RU" dirty="0"/>
              <a:t>изучить способы </a:t>
            </a:r>
          </a:p>
          <a:p>
            <a:r>
              <a:rPr lang="ru-RU" dirty="0"/>
              <a:t>выращивания зелёного лука</a:t>
            </a:r>
          </a:p>
          <a:p>
            <a:r>
              <a:rPr lang="ru-RU" dirty="0"/>
              <a:t>в зимнее время на перо, изучив необходимые для этого условия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Изучить информацию в литературе о луке репчатом;</a:t>
            </a:r>
          </a:p>
          <a:p>
            <a:pPr marL="560070" indent="-514350">
              <a:buFont typeface="+mj-lt"/>
              <a:buAutoNum type="arabicPeriod"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Провести эксперименты по выгонке репчатого лука на перо двумя способами: высадка в грунт и в воду;</a:t>
            </a:r>
          </a:p>
          <a:p>
            <a:pPr marL="560070" indent="-514350">
              <a:buFont typeface="+mj-lt"/>
              <a:buAutoNum type="arabicPeriod"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Вести наблюдения во время эксперимента;</a:t>
            </a:r>
          </a:p>
          <a:p>
            <a:pPr marL="560070" indent="-514350">
              <a:buFont typeface="+mj-lt"/>
              <a:buAutoNum type="arabicPeriod"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Заполнить таблицу наблюдения за развитием растения.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Объект исследования: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admin\Desktop\репчтый лук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333327" cy="3333327"/>
          </a:xfrm>
          <a:prstGeom prst="rect">
            <a:avLst/>
          </a:prstGeom>
          <a:noFill/>
          <a:ln w="73025">
            <a:solidFill>
              <a:srgbClr val="00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5085184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</a:t>
            </a:r>
            <a:r>
              <a:rPr lang="ru-RU" sz="4400" dirty="0" smtClean="0"/>
              <a:t>Лук репчатый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Предмет исследования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admin\Desktop\luk_zelenyj_pe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85219" y="1554163"/>
            <a:ext cx="452596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51723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Выращивание лука репчатого на перо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исследования</a:t>
            </a:r>
            <a:endParaRPr lang="ru-RU" sz="48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4000" dirty="0" smtClean="0"/>
              <a:t>     Анализ литературы</a:t>
            </a:r>
          </a:p>
          <a:p>
            <a:pPr lvl="1"/>
            <a:r>
              <a:rPr lang="ru-RU" sz="4000" dirty="0" smtClean="0"/>
              <a:t>     Наблюдение</a:t>
            </a:r>
          </a:p>
          <a:p>
            <a:pPr lvl="1"/>
            <a:r>
              <a:rPr lang="ru-RU" sz="4000" dirty="0" smtClean="0"/>
              <a:t>     Сравнение</a:t>
            </a:r>
          </a:p>
          <a:p>
            <a:pPr lvl="1"/>
            <a:r>
              <a:rPr lang="ru-RU" sz="4000" dirty="0" smtClean="0"/>
              <a:t>     Фотографирование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 Лук репчатый – многолетнее</a:t>
            </a:r>
            <a:b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травянистое растение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Picture 2" descr="C:\Users\admin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040560" cy="434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Выращивание лука репчатого «на     перо» в домашних условиях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95736" y="2286000"/>
            <a:ext cx="447484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Посадка </a:t>
            </a:r>
            <a:r>
              <a:rPr lang="ru-RU" sz="2800" dirty="0" smtClean="0"/>
              <a:t>лука в грунт</a:t>
            </a:r>
          </a:p>
          <a:p>
            <a:pPr marL="0" indent="0">
              <a:buNone/>
            </a:pPr>
            <a:r>
              <a:rPr lang="ru-RU" sz="2000" dirty="0" smtClean="0"/>
              <a:t>(сажаем корешком вниз на глубину </a:t>
            </a:r>
          </a:p>
          <a:p>
            <a:pPr marL="0" indent="0">
              <a:buNone/>
            </a:pPr>
            <a:r>
              <a:rPr lang="ru-RU" sz="2000" dirty="0" smtClean="0"/>
              <a:t>2-3 см, чтобы хвостик лука</a:t>
            </a:r>
          </a:p>
          <a:p>
            <a:pPr>
              <a:buNone/>
            </a:pPr>
            <a:r>
              <a:rPr lang="ru-RU" sz="2000" dirty="0" smtClean="0"/>
              <a:t> торчал  из земли).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Посадка второй </a:t>
            </a:r>
          </a:p>
          <a:p>
            <a:pPr>
              <a:buNone/>
            </a:pPr>
            <a:r>
              <a:rPr lang="ru-RU" sz="2800" dirty="0" smtClean="0"/>
              <a:t>     луковицы в воду</a:t>
            </a:r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524000"/>
            <a:ext cx="8579296" cy="4572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        Полив </a:t>
            </a:r>
          </a:p>
          <a:p>
            <a:pPr marL="0" indent="0">
              <a:buNone/>
            </a:pPr>
            <a:r>
              <a:rPr lang="ru-RU" sz="3600" dirty="0" smtClean="0"/>
              <a:t>  производится: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В</a:t>
            </a:r>
            <a:r>
              <a:rPr lang="ru-RU" sz="2400" dirty="0" smtClean="0"/>
              <a:t> грунте (через день)</a:t>
            </a:r>
          </a:p>
          <a:p>
            <a:endParaRPr lang="ru-RU" sz="2400" dirty="0" smtClean="0"/>
          </a:p>
          <a:p>
            <a:r>
              <a:rPr lang="ru-RU" sz="2400" dirty="0" smtClean="0"/>
              <a:t>Замена воды (каждые 2 дня) </a:t>
            </a:r>
          </a:p>
          <a:p>
            <a:endParaRPr lang="ru-RU" dirty="0"/>
          </a:p>
        </p:txBody>
      </p:sp>
      <p:pic>
        <p:nvPicPr>
          <p:cNvPr id="3074" name="Picture 2" descr="http://img0.liveinternet.ru/images/attach/c/4/82/257/82257474_000638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20688"/>
            <a:ext cx="5046340" cy="369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</TotalTime>
  <Words>186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   Цель работы:</vt:lpstr>
      <vt:lpstr>Задачи:</vt:lpstr>
      <vt:lpstr>        Объект исследования:</vt:lpstr>
      <vt:lpstr>       Предмет исследования</vt:lpstr>
      <vt:lpstr>Методы исследования</vt:lpstr>
      <vt:lpstr>   Лук репчатый – многолетнее травянистое растение</vt:lpstr>
      <vt:lpstr>   Выращивание лука репчатого «на     перо» в домашних условиях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Чепло</cp:lastModifiedBy>
  <cp:revision>28</cp:revision>
  <cp:lastPrinted>2014-03-20T14:25:12Z</cp:lastPrinted>
  <dcterms:created xsi:type="dcterms:W3CDTF">2013-02-24T07:34:00Z</dcterms:created>
  <dcterms:modified xsi:type="dcterms:W3CDTF">2022-11-16T12:56:42Z</dcterms:modified>
</cp:coreProperties>
</file>