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846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65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712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01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93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247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91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10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20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27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715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36A28-88AB-4AE7-BF85-761694151DC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2556E-C6AB-44A1-8890-47FD9833F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93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Прогулка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dmin\Desktop\20221110_1129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20221110_11293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" t="16162" r="28450" b="25252"/>
          <a:stretch/>
        </p:blipFill>
        <p:spPr bwMode="auto">
          <a:xfrm>
            <a:off x="2506960" y="1995217"/>
            <a:ext cx="3073152" cy="352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20221110_11293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1" t="25858" r="18251" b="28081"/>
          <a:stretch/>
        </p:blipFill>
        <p:spPr bwMode="auto">
          <a:xfrm>
            <a:off x="5580112" y="3654477"/>
            <a:ext cx="3453730" cy="315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20221110_11295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8" t="15556" r="20909" b="30303"/>
          <a:stretch/>
        </p:blipFill>
        <p:spPr bwMode="auto">
          <a:xfrm>
            <a:off x="6254193" y="138707"/>
            <a:ext cx="2770909" cy="371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1199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Прогулка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Прогулка</dc:title>
  <dc:creator>Admin</dc:creator>
  <cp:lastModifiedBy>Admin</cp:lastModifiedBy>
  <cp:revision>1</cp:revision>
  <dcterms:created xsi:type="dcterms:W3CDTF">2022-11-13T00:31:27Z</dcterms:created>
  <dcterms:modified xsi:type="dcterms:W3CDTF">2022-11-13T00:37:28Z</dcterms:modified>
</cp:coreProperties>
</file>