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61" r:id="rId4"/>
    <p:sldId id="262" r:id="rId5"/>
    <p:sldId id="263" r:id="rId6"/>
    <p:sldId id="264" r:id="rId7"/>
    <p:sldId id="260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542" autoAdjust="0"/>
    <p:restoredTop sz="94660"/>
  </p:normalViewPr>
  <p:slideViewPr>
    <p:cSldViewPr>
      <p:cViewPr>
        <p:scale>
          <a:sx n="90" d="100"/>
          <a:sy n="90" d="100"/>
        </p:scale>
        <p:origin x="-960" y="31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68C4FF4-6EE1-4A76-9B8F-B2F594D6C87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10.02.2022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BF7A747-1B53-4B3F-B8D2-D8AB0E12814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24BD201-5F9C-4593-BEFD-74C971F0B55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10.02.2022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B22E6F0-797A-404D-B2F0-96032D2C16E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37A3035-02C7-4538-A480-C6887B19F5A6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10.02.2022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18664C-3B03-4311-A452-8E87A1DF2E36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152DDE1-E9F2-4B50-AB95-1A36B28481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10.02.2022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087BA6C-DE82-4922-A007-5CB817EE4E20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011FA9-72D4-4D0D-AA04-5200C8F96D1C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10.02.2022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4CBFCBB-F7D8-4AD9-B5F9-93687358CA6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18AA105-3B9A-485F-A7BD-B3B1C1BFF99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10.02.2022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9217202-91A5-4841-8837-12B3422A9C1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003E727-7E97-4B76-A273-97C117DFD6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10.02.2022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9F140D1-42AB-456C-B3EB-2E58162D29C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62FDA9A-A9AF-4522-BA4E-959710ABA8F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10.02.2022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4C3DF-49FF-4AA4-A1AB-8615103FAECA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81C31E6-6AC6-4E62-806B-D0CB1E8C626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10.02.2022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1B0E188-B191-46AC-99B7-5113417AE6A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9E59BE0-226E-4980-AAF5-F1A9DF7C7AE8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10.02.2022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ED8319C-EFFD-43A6-A723-9E31BBA50F6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194FB44-2B3A-4EA5-B708-4FEB9F41BBF1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10.02.2022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51498-F984-481A-8E8C-4DDFA9BC918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olgabor.com/" TargetMode="External"/><Relationship Id="rId2" Type="http://schemas.openxmlformats.org/officeDocument/2006/relationships/hyperlink" Target="http://linda6035.ucoz.ru/" TargetMode="Externa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6"/>
          <p:cNvGrpSpPr/>
          <p:nvPr/>
        </p:nvGrpSpPr>
        <p:grpSpPr>
          <a:xfrm>
            <a:off x="285720" y="2143116"/>
            <a:ext cx="8572560" cy="2369597"/>
            <a:chOff x="1115616" y="2146448"/>
            <a:chExt cx="7165477" cy="3073693"/>
          </a:xfrm>
        </p:grpSpPr>
        <p:sp>
          <p:nvSpPr>
            <p:cNvPr id="3" name="Прямоугольник 2"/>
            <p:cNvSpPr/>
            <p:nvPr/>
          </p:nvSpPr>
          <p:spPr>
            <a:xfrm>
              <a:off x="1115616" y="2146448"/>
              <a:ext cx="7165477" cy="13174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6000" b="1" dirty="0" smtClean="0">
                  <a:ln w="19050">
                    <a:solidFill>
                      <a:prstClr val="white"/>
                    </a:solidFill>
                    <a:prstDash val="solid"/>
                  </a:ln>
                  <a:solidFill>
                    <a:schemeClr val="accent5">
                      <a:lumMod val="75000"/>
                    </a:schemeClr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Monotype Corsiva" pitchFamily="66" charset="0"/>
                  <a:cs typeface="Arial" charset="0"/>
                </a:rPr>
                <a:t>Разминка ОГЭ</a:t>
              </a:r>
              <a:endParaRPr lang="ru-RU" sz="6000" b="1" dirty="0">
                <a:ln w="19050">
                  <a:solidFill>
                    <a:prstClr val="white"/>
                  </a:solidFill>
                  <a:prstDash val="solid"/>
                </a:ln>
                <a:solidFill>
                  <a:schemeClr val="accent5">
                    <a:lumMod val="75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onotype Corsiva" pitchFamily="66" charset="0"/>
                <a:cs typeface="Arial" charset="0"/>
              </a:endParaRPr>
            </a:p>
          </p:txBody>
        </p:sp>
        <p:sp>
          <p:nvSpPr>
            <p:cNvPr id="4" name="Прямоугольник 3"/>
            <p:cNvSpPr/>
            <p:nvPr/>
          </p:nvSpPr>
          <p:spPr>
            <a:xfrm>
              <a:off x="2187089" y="4741067"/>
              <a:ext cx="5084703" cy="47907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cs typeface="Arial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786182" y="1643050"/>
            <a:ext cx="166263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Задание 15</a:t>
            </a:r>
            <a:endParaRPr lang="ru-RU" sz="24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57289" y="2357430"/>
            <a:ext cx="6653235" cy="15954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186113" y="4357694"/>
            <a:ext cx="2771775" cy="1571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14678" y="928670"/>
            <a:ext cx="141737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/>
              <a:t>Задание 16</a:t>
            </a:r>
            <a:endParaRPr lang="ru-RU" sz="20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76438" y="1571612"/>
            <a:ext cx="5881710" cy="22717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43300" y="4071942"/>
            <a:ext cx="2057400" cy="1857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428992" y="1285860"/>
            <a:ext cx="166263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Задание 17</a:t>
            </a:r>
            <a:endParaRPr lang="ru-RU" sz="24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28" y="1928802"/>
            <a:ext cx="6605610" cy="27146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357554" y="1428736"/>
            <a:ext cx="141737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/>
              <a:t>Задание 18</a:t>
            </a:r>
            <a:endParaRPr lang="ru-RU" sz="20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00166" y="1928802"/>
            <a:ext cx="6691308" cy="1643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52850" y="4143380"/>
            <a:ext cx="1638300" cy="18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643306" y="928670"/>
            <a:ext cx="166263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Задание 19</a:t>
            </a:r>
            <a:endParaRPr lang="ru-RU" sz="2400" dirty="0"/>
          </a:p>
        </p:txBody>
      </p:sp>
      <p:sp>
        <p:nvSpPr>
          <p:cNvPr id="3" name="TextBox 2"/>
          <p:cNvSpPr txBox="1"/>
          <p:nvPr/>
        </p:nvSpPr>
        <p:spPr>
          <a:xfrm>
            <a:off x="1643042" y="1428736"/>
            <a:ext cx="6617908" cy="38164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Какое из следующих утверждений верно?</a:t>
            </a:r>
          </a:p>
          <a:p>
            <a:r>
              <a:rPr lang="ru-RU" sz="2800" dirty="0" smtClean="0"/>
              <a:t>1)Диагонали </a:t>
            </a:r>
            <a:r>
              <a:rPr lang="ru-RU" sz="2800" smtClean="0"/>
              <a:t>ромба точкой </a:t>
            </a:r>
            <a:r>
              <a:rPr lang="ru-RU" sz="2800" dirty="0" smtClean="0"/>
              <a:t>пересечения делятся пополам.</a:t>
            </a:r>
          </a:p>
          <a:p>
            <a:r>
              <a:rPr lang="ru-RU" sz="2800" dirty="0" smtClean="0"/>
              <a:t>2)В тупоугольном треугольнике все углы тупые.</a:t>
            </a:r>
          </a:p>
          <a:p>
            <a:r>
              <a:rPr lang="ru-RU" sz="2800" dirty="0" smtClean="0"/>
              <a:t>3) Каждая из биссектрис равнобедренного треугольника является его высотой.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Группа 1"/>
          <p:cNvGrpSpPr>
            <a:grpSpLocks/>
          </p:cNvGrpSpPr>
          <p:nvPr/>
        </p:nvGrpSpPr>
        <p:grpSpPr bwMode="auto">
          <a:xfrm>
            <a:off x="1214414" y="1988840"/>
            <a:ext cx="6715172" cy="3661278"/>
            <a:chOff x="607288" y="-815361"/>
            <a:chExt cx="7925152" cy="5277809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607288" y="-815361"/>
              <a:ext cx="7925152" cy="43035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chemeClr val="accent5">
                      <a:lumMod val="75000"/>
                    </a:schemeClr>
                  </a:solidFill>
                  <a:latin typeface="Monotype Corsiva" pitchFamily="66" charset="0"/>
                  <a:cs typeface="Arial" charset="0"/>
                </a:rPr>
                <a:t>Вы можете использовать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chemeClr val="accent5">
                      <a:lumMod val="75000"/>
                    </a:schemeClr>
                  </a:solidFill>
                  <a:latin typeface="Monotype Corsiva" pitchFamily="66" charset="0"/>
                  <a:cs typeface="Arial" charset="0"/>
                </a:rPr>
                <a:t>данное оформление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chemeClr val="accent5">
                      <a:lumMod val="75000"/>
                    </a:schemeClr>
                  </a:solidFill>
                  <a:latin typeface="Monotype Corsiva" pitchFamily="66" charset="0"/>
                  <a:cs typeface="Arial" charset="0"/>
                </a:rPr>
                <a:t>для создания своих презентаций,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chemeClr val="accent5">
                      <a:lumMod val="75000"/>
                    </a:schemeClr>
                  </a:solidFill>
                  <a:latin typeface="Monotype Corsiva" pitchFamily="66" charset="0"/>
                  <a:cs typeface="Arial" charset="0"/>
                </a:rPr>
                <a:t>но в своей презентации вы должны указать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chemeClr val="accent5">
                      <a:lumMod val="75000"/>
                    </a:schemeClr>
                  </a:solidFill>
                  <a:latin typeface="Monotype Corsiva" pitchFamily="66" charset="0"/>
                  <a:cs typeface="Arial" charset="0"/>
                </a:rPr>
                <a:t>источник шаблона: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800" dirty="0">
                <a:solidFill>
                  <a:schemeClr val="accent5">
                    <a:lumMod val="75000"/>
                  </a:schemeClr>
                </a:solidFill>
                <a:latin typeface="Monotype Corsiva" pitchFamily="66" charset="0"/>
                <a:cs typeface="Arial" charset="0"/>
              </a:endParaRP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chemeClr val="accent5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  <a:cs typeface="Arial" charset="0"/>
                </a:rPr>
                <a:t>Фокина Лидия Петровна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chemeClr val="accent5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  <a:cs typeface="Arial" charset="0"/>
                </a:rPr>
                <a:t>учитель начальных классов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chemeClr val="accent5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  <a:cs typeface="Arial" charset="0"/>
                </a:rPr>
                <a:t>МКОУ «СОШ ст. Евсино»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 err="1">
                  <a:solidFill>
                    <a:schemeClr val="accent5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  <a:cs typeface="Arial" charset="0"/>
                </a:rPr>
                <a:t>Искитимского</a:t>
              </a:r>
              <a:r>
                <a:rPr lang="ru-RU" dirty="0">
                  <a:solidFill>
                    <a:schemeClr val="accent5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  <a:cs typeface="Arial" charset="0"/>
                </a:rPr>
                <a:t> района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chemeClr val="accent5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  <a:cs typeface="Arial" charset="0"/>
                </a:rPr>
                <a:t>Новосибирской области</a:t>
              </a:r>
              <a:endParaRPr lang="ru-RU" dirty="0">
                <a:solidFill>
                  <a:schemeClr val="accent5">
                    <a:lumMod val="75000"/>
                  </a:schemeClr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6" name="Прямоугольник 3"/>
            <p:cNvSpPr>
              <a:spLocks noChangeArrowheads="1"/>
            </p:cNvSpPr>
            <p:nvPr/>
          </p:nvSpPr>
          <p:spPr bwMode="auto">
            <a:xfrm>
              <a:off x="1366078" y="3885681"/>
              <a:ext cx="6491880" cy="5767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ru-RU" sz="2000" b="1" dirty="0" smtClean="0">
                  <a:solidFill>
                    <a:schemeClr val="accent5">
                      <a:lumMod val="75000"/>
                    </a:schemeClr>
                  </a:solidFill>
                  <a:latin typeface="Monotype Corsiva" pitchFamily="66" charset="0"/>
                  <a:cs typeface="Arial" charset="0"/>
                </a:rPr>
                <a:t>Сайт</a:t>
              </a:r>
              <a:r>
                <a:rPr lang="en-US" sz="2000" b="1" dirty="0" smtClean="0">
                  <a:solidFill>
                    <a:schemeClr val="accent5">
                      <a:lumMod val="75000"/>
                    </a:schemeClr>
                  </a:solidFill>
                  <a:latin typeface="Monotype Corsiva" pitchFamily="66" charset="0"/>
                  <a:hlinkClick r:id="rId2"/>
                </a:rPr>
                <a:t> http://linda6035.ucoz.ru/</a:t>
              </a:r>
              <a:r>
                <a:rPr lang="ru-RU" sz="2000" dirty="0" smtClean="0">
                  <a:solidFill>
                    <a:schemeClr val="accent5">
                      <a:lumMod val="75000"/>
                    </a:schemeClr>
                  </a:solidFill>
                  <a:latin typeface="Monotype Corsiva" pitchFamily="66" charset="0"/>
                  <a:cs typeface="Arial" charset="0"/>
                </a:rPr>
                <a:t> </a:t>
              </a:r>
              <a:r>
                <a:rPr lang="en-US" sz="2000" dirty="0" smtClean="0">
                  <a:solidFill>
                    <a:schemeClr val="accent5">
                      <a:lumMod val="75000"/>
                    </a:schemeClr>
                  </a:solidFill>
                  <a:latin typeface="Monotype Corsiva" pitchFamily="66" charset="0"/>
                  <a:cs typeface="Arial" charset="0"/>
                </a:rPr>
                <a:t> </a:t>
              </a:r>
              <a:r>
                <a:rPr lang="ru-RU" sz="2000" dirty="0" smtClean="0">
                  <a:solidFill>
                    <a:schemeClr val="accent5">
                      <a:lumMod val="75000"/>
                    </a:schemeClr>
                  </a:solidFill>
                  <a:latin typeface="Monotype Corsiva" pitchFamily="66" charset="0"/>
                  <a:cs typeface="Arial" charset="0"/>
                </a:rPr>
                <a:t> </a:t>
              </a:r>
              <a:endParaRPr lang="ru-RU" sz="2000" dirty="0">
                <a:solidFill>
                  <a:schemeClr val="accent5">
                    <a:lumMod val="75000"/>
                  </a:schemeClr>
                </a:solidFill>
                <a:latin typeface="Monotype Corsiva" pitchFamily="66" charset="0"/>
                <a:cs typeface="Arial" charset="0"/>
              </a:endParaRPr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2226646" y="620688"/>
            <a:ext cx="4690708" cy="13542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5">
                    <a:lumMod val="75000"/>
                  </a:schemeClr>
                </a:solidFill>
                <a:latin typeface="Monotype Corsiva" pitchFamily="66" charset="0"/>
              </a:rPr>
              <a:t>Информационные источники</a:t>
            </a:r>
          </a:p>
          <a:p>
            <a:pPr algn="ctr"/>
            <a:r>
              <a:rPr lang="ru-RU" dirty="0" smtClean="0">
                <a:solidFill>
                  <a:schemeClr val="accent5">
                    <a:lumMod val="75000"/>
                  </a:schemeClr>
                </a:solidFill>
                <a:latin typeface="Monotype Corsiva" pitchFamily="66" charset="0"/>
              </a:rPr>
              <a:t>Шаблон составлен из фигур программы </a:t>
            </a:r>
            <a:r>
              <a:rPr lang="en-US" dirty="0" smtClean="0">
                <a:solidFill>
                  <a:schemeClr val="accent5">
                    <a:lumMod val="75000"/>
                  </a:schemeClr>
                </a:solidFill>
                <a:latin typeface="Monotype Corsiva" pitchFamily="66" charset="0"/>
              </a:rPr>
              <a:t>PowerPoint</a:t>
            </a:r>
            <a:endParaRPr lang="ru-RU" dirty="0" smtClean="0">
              <a:solidFill>
                <a:schemeClr val="accent5">
                  <a:lumMod val="75000"/>
                </a:schemeClr>
              </a:solidFill>
              <a:latin typeface="Monotype Corsiva" pitchFamily="66" charset="0"/>
            </a:endParaRPr>
          </a:p>
          <a:p>
            <a:pPr lvl="0" algn="ctr"/>
            <a:r>
              <a:rPr lang="ru-RU" dirty="0">
                <a:solidFill>
                  <a:schemeClr val="accent5">
                    <a:lumMod val="75000"/>
                  </a:schemeClr>
                </a:solidFill>
                <a:latin typeface="Monotype Corsiva" pitchFamily="66" charset="0"/>
                <a:ea typeface="Calibri"/>
                <a:cs typeface="Times New Roman"/>
              </a:rPr>
              <a:t>Автор </a:t>
            </a:r>
            <a:r>
              <a:rPr lang="ru-RU" dirty="0" smtClean="0">
                <a:solidFill>
                  <a:schemeClr val="accent5">
                    <a:lumMod val="75000"/>
                  </a:schemeClr>
                </a:solidFill>
                <a:latin typeface="Monotype Corsiva" pitchFamily="66" charset="0"/>
                <a:ea typeface="Calibri"/>
                <a:cs typeface="Times New Roman"/>
              </a:rPr>
              <a:t>фонов  </a:t>
            </a:r>
            <a:r>
              <a:rPr lang="ru-RU" dirty="0">
                <a:solidFill>
                  <a:schemeClr val="accent5">
                    <a:lumMod val="75000"/>
                  </a:schemeClr>
                </a:solidFill>
                <a:latin typeface="Monotype Corsiva" pitchFamily="66" charset="0"/>
                <a:ea typeface="Calibri"/>
                <a:cs typeface="Times New Roman"/>
              </a:rPr>
              <a:t>Ольга Бор </a:t>
            </a:r>
            <a:r>
              <a:rPr lang="ru-RU" u="sng" dirty="0">
                <a:solidFill>
                  <a:schemeClr val="accent5">
                    <a:lumMod val="75000"/>
                  </a:schemeClr>
                </a:solidFill>
                <a:latin typeface="Monotype Corsiva" pitchFamily="66" charset="0"/>
                <a:ea typeface="Calibri"/>
                <a:cs typeface="Times New Roman"/>
                <a:hlinkClick r:id="rId3"/>
              </a:rPr>
              <a:t>http://www.olgabor.com/</a:t>
            </a:r>
            <a:endParaRPr lang="ru-RU" u="sng" dirty="0">
              <a:solidFill>
                <a:schemeClr val="accent5">
                  <a:lumMod val="75000"/>
                </a:schemeClr>
              </a:solidFill>
              <a:latin typeface="Monotype Corsiva" pitchFamily="66" charset="0"/>
              <a:ea typeface="Calibri"/>
              <a:cs typeface="Times New Roman"/>
            </a:endParaRPr>
          </a:p>
          <a:p>
            <a:pPr algn="ctr"/>
            <a:endParaRPr lang="ru-RU" dirty="0">
              <a:solidFill>
                <a:schemeClr val="accent5">
                  <a:lumMod val="75000"/>
                </a:schemeClr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Тема Office">
  <a:themeElements>
    <a:clrScheme name="Другая 33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31859B"/>
      </a:hlink>
      <a:folHlink>
        <a:srgbClr val="31859B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196</TotalTime>
  <Words>101</Words>
  <Application>Microsoft Office PowerPoint</Application>
  <PresentationFormat>Экран (4:3)</PresentationFormat>
  <Paragraphs>25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1_Тема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Геометрические фантазии</dc:title>
  <dc:creator>Фокина Лидия Петровна</dc:creator>
  <cp:keywords>Шаблон презентации</cp:keywords>
  <cp:lastModifiedBy>1</cp:lastModifiedBy>
  <cp:revision>26</cp:revision>
  <dcterms:created xsi:type="dcterms:W3CDTF">2014-07-06T18:18:01Z</dcterms:created>
  <dcterms:modified xsi:type="dcterms:W3CDTF">2022-02-10T13:09:41Z</dcterms:modified>
</cp:coreProperties>
</file>