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6" r:id="rId4"/>
    <p:sldId id="267" r:id="rId5"/>
    <p:sldId id="260" r:id="rId6"/>
  </p:sldIdLst>
  <p:sldSz cx="9144000" cy="6858000" type="screen4x3"/>
  <p:notesSz cx="6858000" cy="9144000"/>
  <p:embeddedFontLst>
    <p:embeddedFont>
      <p:font typeface="Matilda" charset="0"/>
      <p:regular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96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d/0/136/129/136129670_lliella_YBrickRd_paper7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129736"/>
            <a:chOff x="1115616" y="2955212"/>
            <a:chExt cx="7165477" cy="390576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13827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Разминка </a:t>
              </a:r>
              <a:r>
                <a:rPr lang="ru-RU" sz="6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</a:t>
              </a:r>
              <a:r>
                <a:rPr lang="ru-RU" sz="6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ГЭ</a:t>
              </a:r>
              <a:endParaRPr lang="ru-RU" sz="6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4609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Задание15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6350" y="1643050"/>
            <a:ext cx="715330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91028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6972320" cy="857256"/>
          </a:xfrm>
        </p:spPr>
        <p:txBody>
          <a:bodyPr/>
          <a:lstStyle/>
          <a:p>
            <a:r>
              <a:rPr lang="ru-RU" dirty="0" smtClean="0">
                <a:solidFill>
                  <a:schemeClr val="accent3"/>
                </a:solidFill>
                <a:latin typeface="Matilda" charset="0"/>
              </a:rPr>
              <a:t>Задание 18</a:t>
            </a:r>
            <a:endParaRPr lang="ru-RU" dirty="0">
              <a:solidFill>
                <a:schemeClr val="accent3"/>
              </a:solidFill>
              <a:latin typeface="Matilda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9700" y="1714488"/>
            <a:ext cx="687707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/>
          <a:lstStyle/>
          <a:p>
            <a:r>
              <a:rPr lang="ru-RU" dirty="0" smtClean="0">
                <a:solidFill>
                  <a:schemeClr val="accent3"/>
                </a:solidFill>
                <a:latin typeface="Matilda" charset="0"/>
              </a:rPr>
              <a:t>Задание19</a:t>
            </a:r>
            <a:endParaRPr lang="ru-RU" dirty="0">
              <a:solidFill>
                <a:schemeClr val="accent3"/>
              </a:solidFill>
              <a:latin typeface="Matild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5" y="1285860"/>
            <a:ext cx="642941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Какое из следующих утверждений верно?</a:t>
            </a:r>
          </a:p>
          <a:p>
            <a:pPr marL="342900" indent="-342900">
              <a:buAutoNum type="arabicParenR"/>
            </a:pPr>
            <a:r>
              <a:rPr lang="ru-RU" sz="2800" dirty="0" smtClean="0"/>
              <a:t>Если два угла одного треугольника равны </a:t>
            </a:r>
            <a:r>
              <a:rPr lang="ru-RU" sz="2800" smtClean="0"/>
              <a:t>двум углам </a:t>
            </a:r>
            <a:r>
              <a:rPr lang="ru-RU" sz="2800" dirty="0" smtClean="0"/>
              <a:t>другого треугольника, то такие треугольники подобны.</a:t>
            </a:r>
          </a:p>
          <a:p>
            <a:pPr marL="342900" indent="-342900"/>
            <a:r>
              <a:rPr lang="ru-RU" sz="2800" dirty="0" smtClean="0"/>
              <a:t>2) Диагонали ромба равны.</a:t>
            </a:r>
          </a:p>
          <a:p>
            <a:pPr marL="342900" indent="-342900"/>
            <a:r>
              <a:rPr lang="ru-RU" sz="2800" dirty="0" smtClean="0"/>
              <a:t>3) Тангенс любого острого угла меньше единицы.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На момент создания ресурса все ссылки являются активными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1" y="620688"/>
            <a:ext cx="648072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hlinkClick r:id="rId3"/>
              </a:rPr>
              <a:t>http://img0.liveinternet.ru/images/attach/d/0/136/129/136129670_lliella_YBrickRd_paper7.jpg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105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Matilda</vt:lpstr>
      <vt:lpstr>Calibri</vt:lpstr>
      <vt:lpstr>1_Тема Office</vt:lpstr>
      <vt:lpstr>Слайд 1</vt:lpstr>
      <vt:lpstr>Задание15</vt:lpstr>
      <vt:lpstr>Задание 18</vt:lpstr>
      <vt:lpstr>Задание19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1</cp:lastModifiedBy>
  <cp:revision>71</cp:revision>
  <dcterms:created xsi:type="dcterms:W3CDTF">2014-07-06T18:18:01Z</dcterms:created>
  <dcterms:modified xsi:type="dcterms:W3CDTF">2021-10-18T11:29:24Z</dcterms:modified>
</cp:coreProperties>
</file>