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0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gabor.com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143116"/>
            <a:ext cx="8572560" cy="2369597"/>
            <a:chOff x="1115616" y="2146448"/>
            <a:chExt cx="7165477" cy="307369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Разминка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О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ГЭ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7"/>
              <a:ext cx="5084703" cy="479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000108"/>
            <a:ext cx="1909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Задание 15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571605" y="1785926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гипотенузу АВ прямоугольного треугольника АВС</a:t>
            </a:r>
          </a:p>
          <a:p>
            <a:r>
              <a:rPr lang="ru-RU" sz="2400" dirty="0" smtClean="0"/>
              <a:t>Опущена высота СН, АН=2, ВН=8. Найдите СН.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0850" y="2928934"/>
            <a:ext cx="3162300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7" y="121442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Задание 16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1244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57496"/>
            <a:ext cx="3429024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92867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17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43042" y="1643050"/>
            <a:ext cx="64294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Один из углов прямоугольной трапеции </a:t>
            </a:r>
            <a:r>
              <a:rPr lang="ru-RU" sz="3600" dirty="0" smtClean="0"/>
              <a:t>равен 41</a:t>
            </a:r>
            <a:r>
              <a:rPr lang="ru-RU" sz="3600" dirty="0" smtClean="0"/>
              <a:t>°. Найдите больший угол этой трапеции. </a:t>
            </a:r>
            <a:r>
              <a:rPr lang="ru-RU" sz="3600" dirty="0" smtClean="0"/>
              <a:t>Ответ  дайте </a:t>
            </a:r>
            <a:r>
              <a:rPr lang="ru-RU" sz="3600" dirty="0" smtClean="0"/>
              <a:t>в градусах.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1142984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18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28802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клетчатой бумаге с размером клетки 1 см × 1 см изображена фигура. Найдите её площадь.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643314"/>
            <a:ext cx="164307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128586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19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500167" y="2214554"/>
            <a:ext cx="692948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Какое из следующих утверждений верно?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Все хорды окружности равны между собой.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Диагональ равнобедренной трапеции делит ее на два  равных треугольника.</a:t>
            </a:r>
          </a:p>
          <a:p>
            <a:pPr marL="342900" indent="-342900"/>
            <a:r>
              <a:rPr lang="ru-RU" sz="2800" dirty="0" smtClean="0"/>
              <a:t>3) Сумма углов равнобедренного треугольника равна  180 градусам.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988840"/>
            <a:ext cx="6715172" cy="3661278"/>
            <a:chOff x="607288" y="-815361"/>
            <a:chExt cx="7925152" cy="527780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226646" y="620688"/>
            <a:ext cx="469070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PowerPoint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lvl="0" algn="ctr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Автор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фонов 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Ольга Бор 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  <a:hlinkClick r:id="rId3"/>
              </a:rPr>
              <a:t>http://www.olgabor.com/</a:t>
            </a:r>
            <a:endParaRPr lang="ru-RU" u="sng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/>
            <a:endParaRPr lang="ru-RU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157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1</cp:lastModifiedBy>
  <cp:revision>21</cp:revision>
  <dcterms:created xsi:type="dcterms:W3CDTF">2014-07-06T18:18:01Z</dcterms:created>
  <dcterms:modified xsi:type="dcterms:W3CDTF">2022-02-24T12:29:53Z</dcterms:modified>
</cp:coreProperties>
</file>