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0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4042-skrap-nabor-vremya-vesnyi-3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1988840"/>
            <a:ext cx="7200800" cy="2529572"/>
            <a:chOff x="1115616" y="2955212"/>
            <a:chExt cx="7165477" cy="315679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Разминка ОГЭ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5651093"/>
              <a:ext cx="5084704" cy="460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1970599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4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4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91680" y="1088975"/>
            <a:ext cx="57606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u="sng" dirty="0">
                <a:latin typeface="Monotype Corsiva" pitchFamily="66" charset="0"/>
                <a:hlinkClick r:id="rId3"/>
              </a:rPr>
              <a:t>Скраб набор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561163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1474" y="3648869"/>
            <a:ext cx="2416301" cy="106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57224" y="207167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Найдите значение выражения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2024" y="2000240"/>
            <a:ext cx="7824817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/>
          <a:lstStyle/>
          <a:p>
            <a:r>
              <a:rPr lang="ru-RU" dirty="0" smtClean="0"/>
              <a:t>Задание 8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2714620"/>
            <a:ext cx="79296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dirty="0" smtClean="0"/>
              <a:t>Задание 9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9346" y="3458369"/>
            <a:ext cx="5562891" cy="118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57225" y="1928802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Решить уравнение: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/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4"/>
            <a:ext cx="8229600" cy="423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/>
          <a:lstStyle/>
          <a:p>
            <a:r>
              <a:rPr lang="ru-RU" dirty="0" smtClean="0"/>
              <a:t>Задание 12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57364"/>
            <a:ext cx="82296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dirty="0" smtClean="0"/>
              <a:t>Задание 13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82296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dirty="0" smtClean="0"/>
              <a:t>Задание 14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191" y="1785926"/>
            <a:ext cx="9021428" cy="292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5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77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Слайд 1</vt:lpstr>
      <vt:lpstr>Задание 6</vt:lpstr>
      <vt:lpstr>Задание 7</vt:lpstr>
      <vt:lpstr>Задание 8</vt:lpstr>
      <vt:lpstr>Задание 9</vt:lpstr>
      <vt:lpstr>Задание 11</vt:lpstr>
      <vt:lpstr>Задание 12</vt:lpstr>
      <vt:lpstr>Задание 13</vt:lpstr>
      <vt:lpstr>Задание 14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1</cp:lastModifiedBy>
  <cp:revision>37</cp:revision>
  <dcterms:created xsi:type="dcterms:W3CDTF">2014-07-06T18:18:01Z</dcterms:created>
  <dcterms:modified xsi:type="dcterms:W3CDTF">2022-02-06T05:11:55Z</dcterms:modified>
</cp:coreProperties>
</file>