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966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lgabor.com/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143116"/>
            <a:ext cx="8572560" cy="2369597"/>
            <a:chOff x="1115616" y="2146448"/>
            <a:chExt cx="7165477" cy="307369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3174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7"/>
              <a:ext cx="5084703" cy="479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714480" y="1857364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Разминка  ОГЭ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736"/>
            <a:ext cx="692948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857232"/>
            <a:ext cx="675324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89" y="1428737"/>
            <a:ext cx="7000925" cy="214313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988840"/>
            <a:ext cx="6715172" cy="3661278"/>
            <a:chOff x="607288" y="-815361"/>
            <a:chExt cx="7925152" cy="527780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226646" y="620688"/>
            <a:ext cx="4690708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Информационные источники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PowerPoint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  <a:p>
            <a:pPr lvl="0"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Автор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фонов 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Ольга Бор 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  <a:hlinkClick r:id="rId3"/>
              </a:rPr>
              <a:t>http://www.olgabor.com/</a:t>
            </a:r>
            <a:endParaRPr lang="ru-RU" u="sng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/>
            <a:endParaRPr lang="ru-RU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31859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60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1_Тема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1</cp:lastModifiedBy>
  <cp:revision>20</cp:revision>
  <dcterms:created xsi:type="dcterms:W3CDTF">2014-07-06T18:18:01Z</dcterms:created>
  <dcterms:modified xsi:type="dcterms:W3CDTF">2021-10-12T11:53:58Z</dcterms:modified>
</cp:coreProperties>
</file>