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19672" y="1700808"/>
            <a:ext cx="56166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Развивающая предметно-пространственная среда в старшей группе «</a:t>
            </a:r>
            <a:r>
              <a:rPr lang="ru-RU" sz="2800" b="1" dirty="0" err="1" smtClean="0"/>
              <a:t>Фиксики</a:t>
            </a:r>
            <a:r>
              <a:rPr lang="ru-RU" sz="2800" b="1" dirty="0" smtClean="0"/>
              <a:t>» 2022г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372200" y="5301208"/>
            <a:ext cx="1885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Воспитатели:</a:t>
            </a:r>
          </a:p>
          <a:p>
            <a:r>
              <a:rPr lang="ru-RU" dirty="0" smtClean="0"/>
              <a:t>Бойчук Н.Г</a:t>
            </a:r>
          </a:p>
          <a:p>
            <a:r>
              <a:rPr lang="ru-RU" dirty="0" smtClean="0"/>
              <a:t>Колесникова С.Н.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48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9091" y="3164076"/>
            <a:ext cx="3502149" cy="26369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56406" y="2508290"/>
            <a:ext cx="3622149" cy="27272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17857" y="1491053"/>
            <a:ext cx="3548279" cy="26716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57829" y="404663"/>
            <a:ext cx="1687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Центр игры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859744"/>
            <a:ext cx="35340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Любим в магазин играть,</a:t>
            </a:r>
          </a:p>
          <a:p>
            <a:r>
              <a:rPr lang="ru-RU" dirty="0" smtClean="0"/>
              <a:t>Печь </a:t>
            </a:r>
            <a:r>
              <a:rPr lang="ru-RU" dirty="0" err="1" smtClean="0"/>
              <a:t>пирог,стол</a:t>
            </a:r>
            <a:r>
              <a:rPr lang="ru-RU" dirty="0" smtClean="0"/>
              <a:t> накрывать.</a:t>
            </a:r>
          </a:p>
          <a:p>
            <a:r>
              <a:rPr lang="ru-RU" dirty="0" smtClean="0"/>
              <a:t>Больных лечить… и непременно</a:t>
            </a:r>
          </a:p>
          <a:p>
            <a:r>
              <a:rPr lang="ru-RU" dirty="0" smtClean="0"/>
              <a:t>Прическу сделать современной!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507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7690" y="1268760"/>
            <a:ext cx="384025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Группу всю Вам показали,</a:t>
            </a:r>
          </a:p>
          <a:p>
            <a:r>
              <a:rPr lang="ru-RU" sz="2800" dirty="0" smtClean="0"/>
              <a:t>О себе все рассказали,</a:t>
            </a:r>
          </a:p>
          <a:p>
            <a:r>
              <a:rPr lang="ru-RU" sz="2800" dirty="0" smtClean="0"/>
              <a:t>Вас в гости будем теперь ждать,</a:t>
            </a:r>
          </a:p>
          <a:p>
            <a:r>
              <a:rPr lang="ru-RU" sz="2800" dirty="0" smtClean="0"/>
              <a:t>Нам есть еще , что показать!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32085" y="1093760"/>
            <a:ext cx="6202982" cy="467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56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177" y="-47860"/>
            <a:ext cx="9144000" cy="69058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27008" y="725713"/>
            <a:ext cx="3884691" cy="29249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84884" y="3352814"/>
            <a:ext cx="3787093" cy="28514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20277" y="245839"/>
            <a:ext cx="3979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Центр книги и развития речи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33988" y="3404592"/>
            <a:ext cx="3710070" cy="27934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26135" y="4423129"/>
            <a:ext cx="29056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также книжки сделанные совместно с детьми, энциклопедии, книги по тематическим неделям, загадки.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85595" y="707505"/>
            <a:ext cx="57029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этом центре размещены: артикуляционная гимнастика, картинки для составления рассказов, </a:t>
            </a:r>
            <a:r>
              <a:rPr lang="ru-RU" dirty="0" err="1" smtClean="0"/>
              <a:t>мнемотаблицы</a:t>
            </a:r>
            <a:r>
              <a:rPr lang="ru-RU" dirty="0" smtClean="0"/>
              <a:t> к стишкам и сказкам, картинки для </a:t>
            </a:r>
            <a:r>
              <a:rPr lang="ru-RU" dirty="0" err="1" smtClean="0"/>
              <a:t>перессказа,с</a:t>
            </a:r>
            <a:r>
              <a:rPr lang="ru-RU" dirty="0" smtClean="0"/>
              <a:t> </a:t>
            </a:r>
            <a:r>
              <a:rPr lang="ru-RU" dirty="0" err="1" smtClean="0"/>
              <a:t>южетные</a:t>
            </a:r>
            <a:r>
              <a:rPr lang="ru-RU" dirty="0" smtClean="0"/>
              <a:t> картинки, деление слов на слоги, массажные мячики ,карты </a:t>
            </a:r>
            <a:r>
              <a:rPr lang="ru-RU" dirty="0" err="1" smtClean="0"/>
              <a:t>Проппа</a:t>
            </a:r>
            <a:r>
              <a:rPr lang="ru-RU" dirty="0" smtClean="0"/>
              <a:t>, картотека для дидактических игр по развитию речи, картотека пальчиковой гимнастики и т 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176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7163" y="1457519"/>
            <a:ext cx="4373361" cy="32928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32621" y="1460715"/>
            <a:ext cx="4399238" cy="33123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75864" y="241768"/>
            <a:ext cx="4406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Центр </a:t>
            </a:r>
            <a:r>
              <a:rPr lang="ru-RU" sz="2400" dirty="0" err="1" smtClean="0"/>
              <a:t>сенсорики</a:t>
            </a:r>
            <a:r>
              <a:rPr lang="ru-RU" sz="2400" dirty="0" smtClean="0"/>
              <a:t> и математики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03548" y="5550851"/>
            <a:ext cx="85329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центре математики и </a:t>
            </a:r>
            <a:r>
              <a:rPr lang="ru-RU" dirty="0" err="1" smtClean="0"/>
              <a:t>сенсорики</a:t>
            </a:r>
            <a:r>
              <a:rPr lang="ru-RU" dirty="0" smtClean="0"/>
              <a:t> </a:t>
            </a:r>
            <a:r>
              <a:rPr lang="ru-RU" dirty="0" err="1" smtClean="0"/>
              <a:t>размещены:счетный</a:t>
            </a:r>
            <a:r>
              <a:rPr lang="ru-RU" dirty="0" smtClean="0"/>
              <a:t> </a:t>
            </a:r>
            <a:r>
              <a:rPr lang="ru-RU" dirty="0" err="1" smtClean="0"/>
              <a:t>матриал,сделанный</a:t>
            </a:r>
            <a:r>
              <a:rPr lang="ru-RU" dirty="0" smtClean="0"/>
              <a:t> совместно с детьми и родителями, блоки </a:t>
            </a:r>
            <a:r>
              <a:rPr lang="ru-RU" dirty="0" err="1" smtClean="0"/>
              <a:t>Дьенеша</a:t>
            </a:r>
            <a:r>
              <a:rPr lang="ru-RU" dirty="0" smtClean="0"/>
              <a:t> со </a:t>
            </a:r>
            <a:r>
              <a:rPr lang="ru-RU" dirty="0" err="1" smtClean="0"/>
              <a:t>схемами,разрезные</a:t>
            </a:r>
            <a:r>
              <a:rPr lang="ru-RU" dirty="0" smtClean="0"/>
              <a:t> картинки по числам, числовые </a:t>
            </a:r>
            <a:r>
              <a:rPr lang="ru-RU" dirty="0" err="1" smtClean="0"/>
              <a:t>пазлы</a:t>
            </a:r>
            <a:r>
              <a:rPr lang="ru-RU" dirty="0" smtClean="0"/>
              <a:t>, </a:t>
            </a:r>
            <a:r>
              <a:rPr lang="ru-RU" dirty="0" err="1" smtClean="0"/>
              <a:t>лабиринты,игры-бродилки</a:t>
            </a:r>
            <a:r>
              <a:rPr lang="ru-RU" dirty="0" smtClean="0"/>
              <a:t>, </a:t>
            </a:r>
            <a:r>
              <a:rPr lang="ru-RU" dirty="0" err="1" smtClean="0"/>
              <a:t>графоматорика</a:t>
            </a:r>
            <a:r>
              <a:rPr lang="ru-RU" dirty="0" smtClean="0"/>
              <a:t>, картотека дидактических игр ,</a:t>
            </a:r>
            <a:r>
              <a:rPr lang="ru-RU" dirty="0" err="1" smtClean="0"/>
              <a:t>пазлы</a:t>
            </a:r>
            <a:r>
              <a:rPr lang="ru-RU" dirty="0" smtClean="0"/>
              <a:t>,  лото</a:t>
            </a:r>
            <a:r>
              <a:rPr lang="ru-RU" dirty="0"/>
              <a:t> </a:t>
            </a:r>
            <a:r>
              <a:rPr lang="ru-RU" dirty="0" smtClean="0"/>
              <a:t>и т 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304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50895" y="1351851"/>
            <a:ext cx="5006409" cy="37695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89061" y="1365501"/>
            <a:ext cx="5032318" cy="37890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22855" y="245839"/>
            <a:ext cx="4818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Центр патриотического воспитания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33770" y="5776180"/>
            <a:ext cx="8676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центре патриотического воспитания дети знакомятся не только с государственными символами Российской Федерации, но и  познают историю и традиции нашего города.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57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373" y="1555189"/>
            <a:ext cx="4623896" cy="348152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23199" y="1570471"/>
            <a:ext cx="4639287" cy="34931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2458" y="239798"/>
            <a:ext cx="3323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Центр конструирования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30146" y="5791567"/>
            <a:ext cx="83322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центре конструирования  можно воспользоваться втулками от </a:t>
            </a:r>
            <a:r>
              <a:rPr lang="ru-RU" dirty="0" err="1" smtClean="0"/>
              <a:t>ленолиума,пластиковыми</a:t>
            </a:r>
            <a:r>
              <a:rPr lang="ru-RU" dirty="0" smtClean="0"/>
              <a:t> </a:t>
            </a:r>
            <a:r>
              <a:rPr lang="ru-RU" dirty="0" err="1" smtClean="0"/>
              <a:t>трубами,конструктором</a:t>
            </a:r>
            <a:r>
              <a:rPr lang="ru-RU" dirty="0" smtClean="0"/>
              <a:t> </a:t>
            </a:r>
            <a:r>
              <a:rPr lang="ru-RU" dirty="0" err="1" smtClean="0"/>
              <a:t>ЛЕГО,конструктором</a:t>
            </a:r>
            <a:r>
              <a:rPr lang="ru-RU" dirty="0" smtClean="0"/>
              <a:t> «Дорога»,</a:t>
            </a:r>
            <a:r>
              <a:rPr lang="ru-RU" dirty="0" err="1" smtClean="0"/>
              <a:t>доской,кубиками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374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87871" y="1448034"/>
            <a:ext cx="4760135" cy="35841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1344" y="1427607"/>
            <a:ext cx="4783440" cy="36016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59832" y="106547"/>
            <a:ext cx="2623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Центр творчества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1" y="5805264"/>
            <a:ext cx="83529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Наполняемость центра творчества: </a:t>
            </a:r>
            <a:r>
              <a:rPr lang="ru-RU" dirty="0" err="1" smtClean="0"/>
              <a:t>раскраски,п</a:t>
            </a:r>
            <a:r>
              <a:rPr lang="ru-RU" dirty="0" smtClean="0"/>
              <a:t> </a:t>
            </a:r>
            <a:r>
              <a:rPr lang="ru-RU" dirty="0" err="1" smtClean="0"/>
              <a:t>ластилин,фтулки,гуашь,цветные</a:t>
            </a:r>
            <a:r>
              <a:rPr lang="ru-RU" dirty="0" smtClean="0"/>
              <a:t> </a:t>
            </a:r>
            <a:r>
              <a:rPr lang="ru-RU" dirty="0" err="1" smtClean="0"/>
              <a:t>карандаши,восковые</a:t>
            </a:r>
            <a:r>
              <a:rPr lang="ru-RU" dirty="0" smtClean="0"/>
              <a:t> </a:t>
            </a:r>
            <a:r>
              <a:rPr lang="ru-RU" dirty="0" err="1" smtClean="0"/>
              <a:t>мелки,скотч,нитки,киндеры,скалки,пробки,формочки</a:t>
            </a:r>
            <a:r>
              <a:rPr lang="ru-RU" dirty="0" smtClean="0"/>
              <a:t> для </a:t>
            </a:r>
            <a:r>
              <a:rPr lang="ru-RU" dirty="0" err="1" smtClean="0"/>
              <a:t>теста,ножницы,крупы.салфетки</a:t>
            </a:r>
            <a:r>
              <a:rPr lang="ru-RU" dirty="0" smtClean="0"/>
              <a:t> и т 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17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13070" y="1280854"/>
            <a:ext cx="6120681" cy="46085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20072" y="546475"/>
            <a:ext cx="3161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Центр рабочей панели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004047" y="2204864"/>
            <a:ext cx="39389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рабочую панель дети вывешивают свои презентации, </a:t>
            </a:r>
            <a:r>
              <a:rPr lang="ru-RU" dirty="0" err="1" smtClean="0"/>
              <a:t>иллюстрации,рисунки</a:t>
            </a:r>
            <a:r>
              <a:rPr lang="ru-RU" dirty="0" smtClean="0"/>
              <a:t> по тематическим </a:t>
            </a:r>
            <a:r>
              <a:rPr lang="ru-RU" dirty="0" err="1" smtClean="0"/>
              <a:t>неделям,а</a:t>
            </a:r>
            <a:r>
              <a:rPr lang="ru-RU" dirty="0" smtClean="0"/>
              <a:t> также размещаем план предстоящей </a:t>
            </a:r>
            <a:r>
              <a:rPr lang="ru-RU" dirty="0" err="1" smtClean="0"/>
              <a:t>недели,п</a:t>
            </a:r>
            <a:r>
              <a:rPr lang="ru-RU" dirty="0" smtClean="0"/>
              <a:t> </a:t>
            </a:r>
            <a:r>
              <a:rPr lang="ru-RU" dirty="0" err="1" smtClean="0"/>
              <a:t>аутинку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34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1351" y="1452946"/>
            <a:ext cx="4405623" cy="33171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85870" y="1452949"/>
            <a:ext cx="4405622" cy="33171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3848" y="239777"/>
            <a:ext cx="2468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Центр уединения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5661248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центре уединения дети могут </a:t>
            </a:r>
            <a:r>
              <a:rPr lang="ru-RU" dirty="0" err="1" smtClean="0"/>
              <a:t>уединиться,почитать,рассмотреть</a:t>
            </a:r>
            <a:r>
              <a:rPr lang="ru-RU" dirty="0" smtClean="0"/>
              <a:t> какие либо </a:t>
            </a:r>
            <a:r>
              <a:rPr lang="ru-RU" dirty="0" err="1" smtClean="0"/>
              <a:t>картинки,иллюстрации</a:t>
            </a:r>
            <a:r>
              <a:rPr lang="ru-RU" dirty="0" smtClean="0"/>
              <a:t> и просто отдохнуть.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980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4465" y="1339411"/>
            <a:ext cx="4533051" cy="34131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57137" y="1353784"/>
            <a:ext cx="4494874" cy="33843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47864" y="219593"/>
            <a:ext cx="2228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Центр природы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5661248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Наполняемость центра природы: шишки, различные виды </a:t>
            </a:r>
            <a:r>
              <a:rPr lang="ru-RU" dirty="0" err="1" smtClean="0"/>
              <a:t>мха,гнездо</a:t>
            </a:r>
            <a:r>
              <a:rPr lang="ru-RU" dirty="0" smtClean="0"/>
              <a:t> для птенцов, засушенные ветки, з </a:t>
            </a:r>
            <a:r>
              <a:rPr lang="ru-RU" dirty="0" err="1" smtClean="0"/>
              <a:t>асушенные</a:t>
            </a:r>
            <a:r>
              <a:rPr lang="ru-RU" dirty="0" smtClean="0"/>
              <a:t>  листья -сухоцветы, дидактические игры, календарь природы и т 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36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304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Милана</dc:creator>
  <cp:lastModifiedBy>Милана</cp:lastModifiedBy>
  <cp:revision>20</cp:revision>
  <dcterms:created xsi:type="dcterms:W3CDTF">2022-11-11T14:10:33Z</dcterms:created>
  <dcterms:modified xsi:type="dcterms:W3CDTF">2022-11-16T02:53:22Z</dcterms:modified>
</cp:coreProperties>
</file>