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12192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title" userDrawn="1">
  <p:cSld name="Title Slide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7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71530" y="3212975"/>
            <a:ext cx="8534399" cy="1752599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20054" y="1204857"/>
            <a:ext cx="10339617" cy="1910715"/>
          </a:xfrm>
        </p:spPr>
        <p:txBody>
          <a:bodyPr anchor="b"/>
          <a:lstStyle>
            <a:lvl1pPr algn="ctr">
              <a:defRPr sz="5400" b="0" cap="none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8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accent1="accent1" accent2="accent2" accent3="accent3" accent4="accent4" accent5="accent5" accent6="accent6" bg1="lt1" bg2="lt2" folHlink="folHlink" hlink="hlink" tx1="dk1" tx2="dk2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932331" y="1484784"/>
            <a:ext cx="10312995" cy="4104455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25158" y="116631"/>
            <a:ext cx="10341684" cy="105425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overrideClrMapping accent1="accent1" accent2="accent2" accent3="accent3" accent4="accent4" accent5="accent5" accent6="accent6" bg1="lt1" bg2="lt2" folHlink="folHlink" hlink="hlink" tx1="dk1" tx2="dk2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8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19402" y="1556793"/>
            <a:ext cx="5071871" cy="4563770"/>
          </a:xfrm>
        </p:spPr>
        <p:txBody>
          <a:bodyPr/>
          <a:lstStyle>
            <a:lvl1pPr marL="174623" indent="-174623">
              <a:defRPr sz="2400"/>
            </a:lvl1pPr>
            <a:lvl2pPr marL="533399" indent="-174623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3">
              <a:defRPr sz="1600"/>
            </a:lvl4pPr>
            <a:lvl5pPr marL="1523999" indent="-174623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Content Placeholder 3" hidden="0"/>
          <p:cNvSpPr>
            <a:spLocks noGrp="1"/>
          </p:cNvSpPr>
          <p:nvPr isPhoto="0" userDrawn="0">
            <p:ph sz="half" idx="13" hasCustomPrompt="0"/>
          </p:nvPr>
        </p:nvSpPr>
        <p:spPr bwMode="auto">
          <a:xfrm>
            <a:off x="6288021" y="1556793"/>
            <a:ext cx="5071871" cy="4563770"/>
          </a:xfrm>
        </p:spPr>
        <p:txBody>
          <a:bodyPr/>
          <a:lstStyle>
            <a:lvl1pPr marL="174623" indent="-174623">
              <a:defRPr sz="2400"/>
            </a:lvl1pPr>
            <a:lvl2pPr marL="533399" indent="-174623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3">
              <a:defRPr sz="1600"/>
            </a:lvl4pPr>
            <a:lvl5pPr marL="1523999" indent="-174623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19402" y="1556791"/>
            <a:ext cx="5080583" cy="658367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19402" y="2492895"/>
            <a:ext cx="5071871" cy="3627666"/>
          </a:xfrm>
        </p:spPr>
        <p:txBody>
          <a:bodyPr/>
          <a:lstStyle>
            <a:lvl1pPr marL="174623" indent="-174623">
              <a:defRPr sz="2400"/>
            </a:lvl1pPr>
            <a:lvl2pPr marL="533399" indent="-174623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3">
              <a:defRPr sz="1600"/>
            </a:lvl4pPr>
            <a:lvl5pPr marL="1523999" indent="-174623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384031" y="1556791"/>
            <a:ext cx="5074114" cy="658367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9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11" name="Content Placeholder 3" hidden="0"/>
          <p:cNvSpPr>
            <a:spLocks noGrp="1"/>
          </p:cNvSpPr>
          <p:nvPr isPhoto="0" userDrawn="0">
            <p:ph sz="half" idx="13" hasCustomPrompt="0"/>
          </p:nvPr>
        </p:nvSpPr>
        <p:spPr bwMode="auto">
          <a:xfrm>
            <a:off x="6288021" y="2492897"/>
            <a:ext cx="5071871" cy="3780066"/>
          </a:xfrm>
        </p:spPr>
        <p:txBody>
          <a:bodyPr/>
          <a:lstStyle>
            <a:lvl1pPr marL="174623" indent="-174623">
              <a:defRPr sz="2400"/>
            </a:lvl1pPr>
            <a:lvl2pPr marL="533399" indent="-174623">
              <a:defRPr sz="2000"/>
            </a:lvl2pPr>
            <a:lvl3pPr marL="892174" indent="-173037">
              <a:tabLst>
                <a:tab pos="804862" algn="l"/>
              </a:tabLst>
              <a:defRPr sz="1800"/>
            </a:lvl3pPr>
            <a:lvl4pPr marL="1252537" indent="-174623">
              <a:defRPr sz="1600"/>
            </a:lvl4pPr>
            <a:lvl5pPr marL="1523999" indent="-174623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712773" y="596974"/>
            <a:ext cx="4563310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922668" y="559398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712773" y="2618910"/>
            <a:ext cx="4548966" cy="350219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03642" y="4668818"/>
            <a:ext cx="10356027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917985" y="5324305"/>
            <a:ext cx="1034168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Picture Placehold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2543606" y="620687"/>
            <a:ext cx="6929454" cy="3897818"/>
          </a:xfrm>
        </p:spPr>
        <p:txBody>
          <a:bodyPr/>
          <a:lstStyle>
            <a:lvl1pPr marL="0" indent="0">
              <a:buNone/>
              <a:defRPr lang="ru-RU"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1">
            <a:lum/>
          </a:blip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25158" y="116631"/>
            <a:ext cx="10341684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932330" y="1772815"/>
            <a:ext cx="10327339" cy="432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578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4134047" y="6165303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6047" y="6165303"/>
            <a:ext cx="284479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914400">
        <a:spcBef>
          <a:spcPts val="0"/>
        </a:spcBef>
        <a:buClrTx/>
        <a:buFont typeface="Arial"/>
        <a:buChar char="•"/>
        <a:defRPr sz="24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54379" indent="-342900" algn="l" defTabSz="914400">
        <a:spcBef>
          <a:spcPts val="0"/>
        </a:spcBef>
        <a:buClrTx/>
        <a:buFont typeface="Times New Roman"/>
        <a:buChar char="–"/>
        <a:defRPr sz="2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20140" indent="-342900" algn="l" defTabSz="914400">
        <a:spcBef>
          <a:spcPts val="0"/>
        </a:spcBef>
        <a:buClrTx/>
        <a:buFont typeface="Arial"/>
        <a:buChar char="•"/>
        <a:defRPr sz="20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74470" indent="-285750" algn="l" defTabSz="914400">
        <a:spcBef>
          <a:spcPts val="0"/>
        </a:spcBef>
        <a:buClrTx/>
        <a:buFont typeface="Times New Roman"/>
        <a:buChar char="–"/>
        <a:defRPr sz="18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794509" indent="-285750" algn="l" defTabSz="914400">
        <a:spcBef>
          <a:spcPts val="0"/>
        </a:spcBef>
        <a:buClrTx/>
        <a:buFont typeface="Times New Roman"/>
        <a:buChar char="»"/>
        <a:defRPr sz="16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>
        <a:spcBef>
          <a:spcPts val="398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>
        <a:spcBef>
          <a:spcPts val="398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>
        <a:spcBef>
          <a:spcPts val="398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>
        <a:spcBef>
          <a:spcPts val="398"/>
        </a:spcBef>
        <a:buClr>
          <a:schemeClr val="accent1"/>
        </a:buClr>
        <a:buFont typeface="Wingdings"/>
        <a:buChar char=""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716607" y="249499"/>
            <a:ext cx="10339617" cy="1910715"/>
          </a:xfrm>
        </p:spPr>
        <p:txBody>
          <a:bodyPr/>
          <a:lstStyle/>
          <a:p>
            <a:pPr algn="ctr">
              <a:defRPr/>
            </a:pPr>
            <a:r>
              <a:rPr lang="ru-RU" sz="5400" b="1" i="0" u="none" strike="noStrike" cap="none" spc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Звуки С-Ш</a:t>
            </a:r>
            <a:endParaRPr sz="540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5400" b="1" i="0" u="none" strike="noStrike" cap="none" spc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 начале</a:t>
            </a:r>
            <a:endParaRPr sz="5400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0" t="10024" r="0" b="0"/>
          <a:stretch/>
        </p:blipFill>
        <p:spPr bwMode="auto">
          <a:xfrm flipH="0" flipV="0">
            <a:off x="2185255" y="2256407"/>
            <a:ext cx="7402322" cy="4485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/>
          <a:p>
            <a:pPr>
              <a:defRPr/>
            </a:pPr>
            <a:r>
              <a:rPr sz="4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Проспрягай предложения:</a:t>
            </a:r>
            <a:endParaRPr sz="4800" b="1" i="0" u="none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ClrTx/>
              <a:buFont typeface="Arial"/>
              <a:buNone/>
              <a:defRPr/>
            </a:pPr>
            <a:r>
              <a:rPr sz="4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</a:t>
            </a:r>
            <a:endParaRPr sz="4800" b="0" i="1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ClrTx/>
              <a:buFont typeface="Arial"/>
              <a:buNone/>
              <a:defRPr/>
            </a:pPr>
            <a:r>
              <a:rPr sz="7200" b="0" i="1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Я</a:t>
            </a:r>
            <a:r>
              <a:rPr sz="7200" b="0" i="1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7200" b="1" i="1" u="sng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sz="7200" b="0" i="1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у</a:t>
            </a:r>
            <a:r>
              <a:rPr sz="7200" b="1" i="1" u="sng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ш</a:t>
            </a:r>
            <a:r>
              <a:rPr sz="7200" b="0" i="1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ить деду</a:t>
            </a:r>
            <a:r>
              <a:rPr sz="7200" b="1" i="1" u="sng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ш</a:t>
            </a:r>
            <a:r>
              <a:rPr sz="7200" b="0" i="1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кины </a:t>
            </a:r>
            <a:r>
              <a:rPr sz="7200" b="1" i="1" u="sng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sz="7200" b="0" i="1" u="none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апоги</a:t>
            </a:r>
            <a:r>
              <a:rPr sz="4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4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endParaRPr sz="4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ClrTx/>
              <a:buFont typeface="Arial"/>
              <a:buNone/>
              <a:defRPr/>
            </a:pPr>
            <a:endParaRPr sz="4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buClrTx/>
              <a:buFont typeface="Arial"/>
              <a:buNone/>
              <a:defRPr/>
            </a:pPr>
            <a:r>
              <a:rPr sz="4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sz="4800" b="0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ты ,он ,мы ,вы ,они</a:t>
            </a:r>
            <a:r>
              <a:rPr sz="48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sz="4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380097" y="1072718"/>
            <a:ext cx="10879571" cy="5770485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rmAutofit fontScale="35000" lnSpcReduction="13000"/>
          </a:bodyPr>
          <a:lstStyle/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Весёлый пастушок.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Послушный малыш.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Пушистая кошка.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Смешные стишки.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Опасное путешествие.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Шумный класс.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Сладкий шоколад.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Пушистый снег.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Большая собака.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Скошенный луг.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Шумное шоссе. </a:t>
            </a:r>
            <a:endParaRPr sz="9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sz="9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Высокая башня.</a:t>
            </a:r>
            <a:endParaRPr sz="2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925157" y="116631"/>
            <a:ext cx="11180861" cy="1054249"/>
          </a:xfrm>
        </p:spPr>
        <p:txBody>
          <a:bodyPr/>
          <a:lstStyle/>
          <a:p>
            <a:pPr>
              <a:defRPr/>
            </a:pPr>
            <a:r>
              <a:rPr sz="4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8. Проговори слова с словосочетанием: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24054" t="26690" r="22926" b="20206"/>
          <a:stretch/>
        </p:blipFill>
        <p:spPr bwMode="auto">
          <a:xfrm rot="0" flipH="0" flipV="0">
            <a:off x="611286" y="480872"/>
            <a:ext cx="10879395" cy="62752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97644" y="-55486"/>
            <a:ext cx="11505568" cy="663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11284" y="369901"/>
            <a:ext cx="11319027" cy="60941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88712" y="212693"/>
            <a:ext cx="10418736" cy="6279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98591" y="295921"/>
            <a:ext cx="11075314" cy="62698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932330" y="-249684"/>
            <a:ext cx="10341684" cy="1217120"/>
          </a:xfrm>
        </p:spPr>
        <p:txBody>
          <a:bodyPr/>
          <a:lstStyle/>
          <a:p>
            <a:pPr>
              <a:defRPr/>
            </a:pPr>
            <a:r>
              <a:rPr sz="48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звуки</a:t>
            </a:r>
            <a:r>
              <a:rPr sz="480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800" b="1" i="0" u="none" strike="noStrike" cap="none" spc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 начале слова:</a:t>
            </a:r>
            <a:endParaRPr sz="480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2110968" y="511800"/>
            <a:ext cx="10752553" cy="7015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746160" y="390243"/>
            <a:ext cx="10448735" cy="6131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sz="4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сушка, </a:t>
            </a:r>
            <a:endParaRPr sz="4800" b="0" i="1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4800" b="0" i="1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4800" b="0" i="1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r>
              <a:rPr sz="48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пустышка</a:t>
            </a:r>
            <a:r>
              <a:rPr sz="4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sz="4800" b="1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4800"/>
          </a:p>
        </p:txBody>
      </p:sp>
      <p:sp>
        <p:nvSpPr>
          <p:cNvPr id="5" name="Title 10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4400" b="1" i="0" u="none" strike="noStrike" cap="none" spc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Счёт от 1 - 6  и обратно</a:t>
            </a:r>
            <a:endParaRPr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rcRect l="26549" t="0" r="26041" b="0"/>
          <a:stretch/>
        </p:blipFill>
        <p:spPr bwMode="auto">
          <a:xfrm flipH="0" flipV="0">
            <a:off x="796237" y="4731566"/>
            <a:ext cx="1710800" cy="1869932"/>
          </a:xfrm>
          <a:prstGeom prst="rect">
            <a:avLst/>
          </a:prstGeom>
        </p:spPr>
      </p:pic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rcRect l="26549" t="0" r="26040" b="0"/>
          <a:stretch/>
        </p:blipFill>
        <p:spPr bwMode="auto">
          <a:xfrm flipH="0" flipV="0">
            <a:off x="2673494" y="4777803"/>
            <a:ext cx="1710799" cy="1869931"/>
          </a:xfrm>
          <a:prstGeom prst="rect">
            <a:avLst/>
          </a:prstGeom>
        </p:spPr>
      </p:pic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2"/>
          <a:srcRect l="26549" t="0" r="26040" b="0"/>
          <a:stretch/>
        </p:blipFill>
        <p:spPr bwMode="auto">
          <a:xfrm flipH="0" flipV="0">
            <a:off x="4541504" y="4777803"/>
            <a:ext cx="1710799" cy="1869931"/>
          </a:xfrm>
          <a:prstGeom prst="rect">
            <a:avLst/>
          </a:prstGeom>
        </p:spPr>
      </p:pic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2"/>
          <a:srcRect l="26549" t="0" r="26040" b="0"/>
          <a:stretch/>
        </p:blipFill>
        <p:spPr bwMode="auto">
          <a:xfrm flipH="0" flipV="0">
            <a:off x="6501989" y="4777803"/>
            <a:ext cx="1710799" cy="1869931"/>
          </a:xfrm>
          <a:prstGeom prst="rect">
            <a:avLst/>
          </a:prstGeom>
        </p:spPr>
      </p:pic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2"/>
          <a:srcRect l="26549" t="0" r="26040" b="0"/>
          <a:stretch/>
        </p:blipFill>
        <p:spPr bwMode="auto">
          <a:xfrm flipH="0" flipV="0">
            <a:off x="8508713" y="4777803"/>
            <a:ext cx="1710799" cy="1869931"/>
          </a:xfrm>
          <a:prstGeom prst="rect">
            <a:avLst/>
          </a:prstGeom>
        </p:spPr>
      </p:pic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60602" y="2700291"/>
            <a:ext cx="1617600" cy="1127962"/>
          </a:xfrm>
          <a:prstGeom prst="rect">
            <a:avLst/>
          </a:prstGeom>
        </p:spPr>
      </p:pic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096246" y="2685152"/>
            <a:ext cx="1670993" cy="1165194"/>
          </a:xfrm>
          <a:prstGeom prst="rect">
            <a:avLst/>
          </a:prstGeom>
        </p:spPr>
      </p:pic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3940412" y="2715429"/>
            <a:ext cx="1627572" cy="1134916"/>
          </a:xfrm>
          <a:prstGeom prst="rect">
            <a:avLst/>
          </a:prstGeom>
        </p:spPr>
      </p:pic>
      <p:pic>
        <p:nvPicPr>
          <p:cNvPr id="1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753660" y="2685152"/>
            <a:ext cx="1737820" cy="1211792"/>
          </a:xfrm>
          <a:prstGeom prst="rect">
            <a:avLst/>
          </a:prstGeom>
        </p:spPr>
      </p:pic>
      <p:pic>
        <p:nvPicPr>
          <p:cNvPr id="15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7741888" y="2685152"/>
            <a:ext cx="1700830" cy="1185999"/>
          </a:xfrm>
          <a:prstGeom prst="rect">
            <a:avLst/>
          </a:prstGeom>
        </p:spPr>
      </p:pic>
      <p:pic>
        <p:nvPicPr>
          <p:cNvPr id="1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9747739" y="2685152"/>
            <a:ext cx="1798798" cy="12543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Lines">
  <a:themeElements>
    <a:clrScheme name="Lines">
      <a:dk1>
        <a:sysClr val="windowText" lastClr="000000"/>
      </a:dk1>
      <a:lt1>
        <a:srgbClr val="D4735E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3300"/>
      </a:hlink>
      <a:folHlink>
        <a:srgbClr val="B2B2B2"/>
      </a:folHlink>
    </a:clrScheme>
    <a:fontScheme name="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>
            <a:tint val="96000"/>
            <a:lumMod val="110000"/>
          </a:schemeClr>
        </a:solidFill>
        <a:blipFill>
          <a:blip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algn="tl" flip="none" sx="60000" sy="60000" tx="0" ty="0"/>
        </a:blipFill>
        <a:blipFill>
          <a:blip r:embed="rId1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 bwMode="auto"/>
      <a:bodyPr/>
      <a:lstStyle/>
    </a:sp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ONLYOFFICE/6.0.0.110</Application>
  <DocSecurity>0</DocSecurity>
  <PresentationFormat>Widescreen</PresentationFormat>
  <Paragraphs>0</Paragraphs>
  <Slides>11</Slides>
  <Notes>11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7</cp:revision>
  <dcterms:created xsi:type="dcterms:W3CDTF">2012-12-03T06:56:55Z</dcterms:created>
  <dcterms:modified xsi:type="dcterms:W3CDTF">2022-11-08T01:50:30Z</dcterms:modified>
  <cp:category/>
  <cp:contentStatus/>
  <cp:version/>
</cp:coreProperties>
</file>