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0" r:id="rId8"/>
    <p:sldId id="261" r:id="rId9"/>
    <p:sldId id="262" r:id="rId10"/>
    <p:sldId id="263" r:id="rId11"/>
    <p:sldId id="269" r:id="rId12"/>
    <p:sldId id="268" r:id="rId13"/>
    <p:sldId id="270" r:id="rId14"/>
    <p:sldId id="264" r:id="rId15"/>
    <p:sldId id="265" r:id="rId16"/>
    <p:sldId id="273" r:id="rId17"/>
    <p:sldId id="272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 numCol="1">
            <a:prstTxWarp prst="textInflateTop">
              <a:avLst/>
            </a:prstTxWarp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игра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48464" cy="20162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000" b="1" dirty="0" smtClean="0">
                <a:solidFill>
                  <a:srgbClr val="FF0000"/>
                </a:solidFill>
              </a:rPr>
              <a:t>«САД и ОГОРОД»</a:t>
            </a:r>
            <a:endParaRPr lang="ru-RU" sz="70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4283968" y="3284984"/>
            <a:ext cx="4860032" cy="295232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ru-RU" sz="2000" b="1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2000" b="1" i="1" u="sng" dirty="0" smtClean="0"/>
              <a:t>ПОДГОТОВИЛА: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2000" b="1" dirty="0" smtClean="0">
                <a:latin typeface="Arial Black" pitchFamily="34" charset="0"/>
              </a:rPr>
              <a:t>Воспитатель МБДОУ №8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Муниципального</a:t>
            </a:r>
            <a:r>
              <a:rPr kumimoji="0" lang="ru-RU" sz="20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образования </a:t>
            </a:r>
            <a:r>
              <a:rPr kumimoji="0" lang="ru-RU" sz="2000" b="1" i="0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Усть-Лабинский</a:t>
            </a:r>
            <a:r>
              <a:rPr kumimoji="0" lang="ru-RU" sz="20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район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8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Джавадова</a:t>
            </a:r>
            <a:r>
              <a:rPr kumimoji="0" lang="ru-RU" sz="28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</a:t>
            </a:r>
            <a:r>
              <a:rPr kumimoji="0" lang="ru-RU" sz="2800" b="1" i="0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Снежана</a:t>
            </a:r>
            <a:r>
              <a:rPr kumimoji="0" lang="ru-RU" sz="28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</a:t>
            </a:r>
            <a:r>
              <a:rPr lang="ru-RU" sz="2800" b="1" dirty="0" smtClean="0">
                <a:latin typeface="Arial Black" pitchFamily="34" charset="0"/>
              </a:rPr>
              <a:t>А</a:t>
            </a:r>
            <a:r>
              <a:rPr kumimoji="0" lang="ru-RU" sz="2800" b="1" i="0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лександровна</a:t>
            </a:r>
            <a:endParaRPr kumimoji="0" lang="ru-RU" sz="28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13314" name="Picture 2" descr="C:\Users\User\Desktop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373001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Фрукт похож на неваляшку,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Носит желтую рубашку.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Тишину в саду нарушив,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 дерева упала... (груша)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2783" t="4283" r="22828" b="8351"/>
          <a:stretch>
            <a:fillRect/>
          </a:stretch>
        </p:blipFill>
        <p:spPr bwMode="auto">
          <a:xfrm>
            <a:off x="2624080" y="2492896"/>
            <a:ext cx="3604104" cy="398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Где растут фрукты?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259228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2779390" cy="2173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65313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929066"/>
            <a:ext cx="2935213" cy="2575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Наши поросятки выросли на грядке,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 солнышку бочком, хвостики крючком.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Эти поросятки играют с нами в прятки.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7" y="2420888"/>
            <a:ext cx="6072675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8663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 на нашей грядке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Выросли загадки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Сочные да крупные,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Вот такие круглые.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Летом зеленеют,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 осени краснеют.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User\Desktop\i (4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064749"/>
            <a:ext cx="5740454" cy="3793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467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Зеленая толстушка, Кругленькое брюшко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юбочке в складочку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Стоит у нас на грядочке.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User\Desktop\i (5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2438" y="2255087"/>
            <a:ext cx="6067874" cy="4009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90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Растут на грядке елочки,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Не колют их иголочки.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земле запрятан ловко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Их корешок... </a:t>
            </a:r>
            <a:r>
              <a:rPr lang="ru-RU" b="1" i="1" dirty="0" smtClean="0">
                <a:solidFill>
                  <a:schemeClr val="tx1"/>
                </a:solidFill>
              </a:rPr>
              <a:t>(морковка)</a:t>
            </a:r>
            <a:br>
              <a:rPr lang="ru-RU" b="1" i="1" dirty="0" smtClean="0">
                <a:solidFill>
                  <a:schemeClr val="tx1"/>
                </a:solidFill>
              </a:rPr>
            </a:b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5" name="Picture 2" descr="C:\Users\User\Desktop\zagadki-pro-ovoshhi.-Morkov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852936"/>
            <a:ext cx="428625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23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 похож на кабачок,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Также гладок мой бочок,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Только цветом я, как слива, -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Фиолетовый, с отливом.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Меня жарят и пекут,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Маринуют, солят, трут.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Из меня блюда вкусны,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И полезны, и нужны.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7170" name="Picture 2" descr="C:\Users\User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075308"/>
            <a:ext cx="5875782" cy="3782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Ох, наплачемся мы с ним,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Коль почистить захотим.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Но зато от ста недуг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Нас излечит горький... (</a:t>
            </a:r>
            <a:r>
              <a:rPr lang="ru-RU" b="1" i="1" dirty="0" smtClean="0">
                <a:solidFill>
                  <a:schemeClr val="tx1"/>
                </a:solidFill>
              </a:rPr>
              <a:t>лук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6146" name="Picture 2" descr="C:\Users\User\Desktop\La6qi18Z8LwgnZdsAr1qy1GwCw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pic>
        <p:nvPicPr>
          <p:cNvPr id="6147" name="Picture 3" descr="C:\Users\User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08920"/>
            <a:ext cx="4536504" cy="3619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290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Под землей живут семейки,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Поливаем их из лейки.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Полину, и Антошку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Позовем копать... (картошку)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6146" name="Picture 2" descr="C:\Users\User\Desktop\La6qi18Z8LwgnZdsAr1qy1GwCw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pic>
        <p:nvPicPr>
          <p:cNvPr id="11266" name="Picture 2" descr="C:\Users\User\Desktop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3" y="2204864"/>
            <a:ext cx="5176969" cy="3882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6146" name="Picture 2" descr="C:\Users\User\Desktop\La6qi18Z8LwgnZdsAr1qy1GwCw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ЧТО ЛИШНЕЕ?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2736304" cy="242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C:\Users\User\Desktop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4633" y="2852936"/>
            <a:ext cx="2587487" cy="2180467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196752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501008"/>
            <a:ext cx="2028630" cy="304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1484784"/>
            <a:ext cx="1944216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ГРУША, ЯБЛОКО, БАНАН,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АНАНАС ИЗ ЖАРКИХ СТРАН.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ЭТИ ВКУСНЫЕ ПРОДУКТЫ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ВМЕСТЕ ВСЕ ЗОВУТСЯ……(</a:t>
            </a:r>
            <a:r>
              <a:rPr lang="ru-RU" sz="1800" b="1" i="1" dirty="0" smtClean="0">
                <a:solidFill>
                  <a:schemeClr val="tx1"/>
                </a:solidFill>
                <a:latin typeface="Arial Black" pitchFamily="34" charset="0"/>
              </a:rPr>
              <a:t>ФРУКТЫ)</a:t>
            </a:r>
            <a:r>
              <a:rPr lang="ru-RU" i="1" dirty="0" smtClean="0">
                <a:latin typeface="Arial Black" pitchFamily="34" charset="0"/>
              </a:rPr>
              <a:t/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60032" y="476672"/>
            <a:ext cx="3250704" cy="214625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User\Desktop\article6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3953702" cy="2952328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922520" y="442278"/>
            <a:ext cx="3250704" cy="214625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User\Desktop\zagadki-pro-ovosc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36912"/>
            <a:ext cx="4347321" cy="324036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995936" y="54868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МЫ РАСТЁМ ВСЕ НА ПРИРОДЕ: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КТО В ТЕПЛИЦЕ В ОГОРОДЕ,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КТО НА ПОЛЕ, ПРОСТО ТАК,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А НАЗВАНЬЕ НАШЕ, КАК?......(</a:t>
            </a:r>
            <a:r>
              <a:rPr lang="ru-RU" sz="1600" i="1" dirty="0" smtClean="0">
                <a:latin typeface="Arial Black" pitchFamily="34" charset="0"/>
              </a:rPr>
              <a:t>ОВОЩИ)</a:t>
            </a:r>
            <a:endParaRPr lang="ru-RU" sz="1600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La6qi18Z8LwgnZdsAr1qy1GwCwo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7190" y="4033202"/>
            <a:ext cx="7620" cy="7620"/>
          </a:xfrm>
          <a:prstGeom prst="rect">
            <a:avLst/>
          </a:prstGeom>
          <a:noFill/>
        </p:spPr>
      </p:pic>
      <p:pic>
        <p:nvPicPr>
          <p:cNvPr id="6146" name="Picture 2" descr="C:\Users\User\Desktop\La6qi18Z8LwgnZdsAr1qy1GwCw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636912"/>
            <a:ext cx="2409768" cy="360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там спрятал под листок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Свой румяный крепкий бок?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Под листы- </a:t>
            </a:r>
            <a:r>
              <a:rPr lang="ru-RU" b="1" dirty="0" err="1" smtClean="0">
                <a:solidFill>
                  <a:schemeClr val="tx1"/>
                </a:solidFill>
              </a:rPr>
              <a:t>панамочки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Прячутся в зной..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5" descr="D:\Documents and Settings\натуся\Local Settings\Temporary Internet Files\Content.IE5\IRFYBUZF\MC900434830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20888"/>
            <a:ext cx="4193232" cy="419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434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Он из стран, где климат жаркий.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Ярко-желтый, но не сладкий.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Даже спелый кислый он.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Как зовется фрукт? 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D:\Documents and Settings\натуся\Local Settings\Temporary Internet Files\Content.IE5\YQHXG1M6\MC900436892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98532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2434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Знают этот фрукт детишки,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Любят есть его мартышки.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Родом он из жарких стран.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Высоко растет..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6" descr="D:\Documents and Settings\натуся\Рабочий стол\к рисункам\banann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894" y="2276872"/>
            <a:ext cx="3147715" cy="419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Летом в платьице зеленом,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А по осени — в лиловом.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Ароматна и красива.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Узнаете? Это</a:t>
            </a:r>
            <a:r>
              <a:rPr lang="ru-RU" b="1" i="1" dirty="0" smtClean="0">
                <a:solidFill>
                  <a:schemeClr val="tx1"/>
                </a:solidFill>
              </a:rPr>
              <a:t>...(слива)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2419"/>
          <a:stretch>
            <a:fillRect/>
          </a:stretch>
        </p:blipFill>
        <p:spPr bwMode="auto">
          <a:xfrm>
            <a:off x="2843808" y="2348880"/>
            <a:ext cx="3960440" cy="373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Жарким солнышком согрет,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В шкурку, как в броню, одет.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Удивит собою нас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Толстокожий... (ананас)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4974428" cy="3570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Этот фрукт в рубашке яркой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Любит, чтобы было жарко.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Не растет среди осин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Круглый рыжий</a:t>
            </a:r>
            <a:r>
              <a:rPr lang="ru-RU" b="1" i="1" dirty="0" smtClean="0">
                <a:solidFill>
                  <a:schemeClr val="tx1"/>
                </a:solidFill>
              </a:rPr>
              <a:t>... (апельсин)</a:t>
            </a:r>
            <a:br>
              <a:rPr lang="ru-RU" b="1" i="1" dirty="0" smtClean="0">
                <a:solidFill>
                  <a:schemeClr val="tx1"/>
                </a:solidFill>
              </a:rPr>
            </a:b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Picture 5" descr="D:\Documents and Settings\натуся\Рабочий стол\к рисункам\48262678_1---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631" y="2420888"/>
            <a:ext cx="4107707" cy="40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Что за фрукт поспел в </a:t>
            </a:r>
            <a:r>
              <a:rPr lang="ru-RU" b="1" dirty="0" err="1" smtClean="0">
                <a:solidFill>
                  <a:schemeClr val="tx1"/>
                </a:solidFill>
              </a:rPr>
              <a:t>садочке</a:t>
            </a:r>
            <a:r>
              <a:rPr lang="ru-RU" b="1" dirty="0" smtClean="0">
                <a:solidFill>
                  <a:schemeClr val="tx1"/>
                </a:solidFill>
              </a:rPr>
              <a:t>?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Кость внутри, в веснушках щечки.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Прилетел к нему рой ос. —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Сладок мягкий... </a:t>
            </a:r>
            <a:r>
              <a:rPr lang="ru-RU" b="1" i="1" dirty="0" smtClean="0">
                <a:solidFill>
                  <a:schemeClr val="tx1"/>
                </a:solidFill>
              </a:rPr>
              <a:t>(абрикос)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D:\Documents and Settings\натуся\Рабочий стол\к рисункам\1201637727_xakep.lv_7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864" y="2349500"/>
            <a:ext cx="5074272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</TotalTime>
  <Words>119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Дидактическая игра</vt:lpstr>
      <vt:lpstr>ГРУША, ЯБЛОКО, БАНАН, АНАНАС ИЗ ЖАРКИХ СТРАН. ЭТИ ВКУСНЫЕ ПРОДУКТЫ ВМЕСТЕ ВСЕ ЗОВУТСЯ……(ФРУКТЫ) </vt:lpstr>
      <vt:lpstr>Кто там спрятал под листок Свой румяный крепкий бок? Под листы- панамочки Прячутся в зной.. </vt:lpstr>
      <vt:lpstr>Он из стран, где климат жаркий. Ярко-желтый, но не сладкий. Даже спелый кислый он. Как зовется фрукт?   </vt:lpstr>
      <vt:lpstr>Знают этот фрукт детишки, Любят есть его мартышки. Родом он из жарких стран. Высоко растет..  </vt:lpstr>
      <vt:lpstr>Летом в платьице зеленом, А по осени — в лиловом. Ароматна и красива. Узнаете? Это...(слива) </vt:lpstr>
      <vt:lpstr>Жарким солнышком согрет, В шкурку, как в броню, одет. Удивит собою нас Толстокожий... (ананас) </vt:lpstr>
      <vt:lpstr>Этот фрукт в рубашке яркой Любит, чтобы было жарко. Не растет среди осин Круглый рыжий... (апельсин) </vt:lpstr>
      <vt:lpstr>Что за фрукт поспел в садочке? Кость внутри, в веснушках щечки. Прилетел к нему рой ос. — Сладок мягкий... (абрикос) </vt:lpstr>
      <vt:lpstr>Фрукт похож на неваляшку, Носит желтую рубашку. Тишину в саду нарушив, С дерева упала... (груша) </vt:lpstr>
      <vt:lpstr>Где растут фрукты?</vt:lpstr>
      <vt:lpstr>Наши поросятки выросли на грядке, К солнышку бочком, хвостики крючком. Эти поросятки играют с нами в прятки.  </vt:lpstr>
      <vt:lpstr>Как на нашей грядке  Выросли загадки  Сочные да крупные,  Вот такие круглые.  Летом зеленеют,  К осени краснеют.  </vt:lpstr>
      <vt:lpstr>Зеленая толстушка, Кругленькое брюшко  В юбочке в складочку  Стоит у нас на грядочке.  </vt:lpstr>
      <vt:lpstr>Растут на грядке елочки, Не колют их иголочки. В земле запрятан ловко Их корешок... (морковка) </vt:lpstr>
      <vt:lpstr>Я похож на кабачок, Также гладок мой бочок, Только цветом я, как слива, - Фиолетовый, с отливом. Меня жарят и пекут, Маринуют, солят, трут. Из меня блюда вкусны, И полезны, и нужны.</vt:lpstr>
      <vt:lpstr>Ох, наплачемся мы с ним, Коль почистить захотим. Но зато от ста недуг Нас излечит горький... (лук) </vt:lpstr>
      <vt:lpstr>  Под землей живут семейки, Поливаем их из лейки. И Полину, и Антошку Позовем копать... (картошку)   </vt:lpstr>
      <vt:lpstr>ЧТО ЛИШНЕЕ?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User</dc:creator>
  <cp:lastModifiedBy>ooo</cp:lastModifiedBy>
  <cp:revision>2</cp:revision>
  <dcterms:created xsi:type="dcterms:W3CDTF">2014-03-30T08:32:00Z</dcterms:created>
  <dcterms:modified xsi:type="dcterms:W3CDTF">2014-03-30T11:27:47Z</dcterms:modified>
</cp:coreProperties>
</file>