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55" r:id="rId1"/>
    <p:sldMasterId id="2147484673" r:id="rId2"/>
  </p:sldMasterIdLst>
  <p:sldIdLst>
    <p:sldId id="272" r:id="rId3"/>
    <p:sldId id="296" r:id="rId4"/>
    <p:sldId id="297" r:id="rId5"/>
    <p:sldId id="298" r:id="rId6"/>
    <p:sldId id="299" r:id="rId7"/>
    <p:sldId id="300" r:id="rId8"/>
    <p:sldId id="301" r:id="rId9"/>
    <p:sldId id="279" r:id="rId10"/>
    <p:sldId id="280" r:id="rId11"/>
    <p:sldId id="281" r:id="rId12"/>
    <p:sldId id="282" r:id="rId13"/>
    <p:sldId id="283" r:id="rId14"/>
    <p:sldId id="285" r:id="rId15"/>
    <p:sldId id="292" r:id="rId16"/>
    <p:sldId id="286" r:id="rId17"/>
    <p:sldId id="287" r:id="rId18"/>
    <p:sldId id="312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FFFF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91" autoAdjust="0"/>
    <p:restoredTop sz="94676" autoAdjust="0"/>
  </p:normalViewPr>
  <p:slideViewPr>
    <p:cSldViewPr>
      <p:cViewPr varScale="1">
        <p:scale>
          <a:sx n="84" d="100"/>
          <a:sy n="84" d="100"/>
        </p:scale>
        <p:origin x="869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0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pPr>
              <a:defRPr/>
            </a:pPr>
            <a:fld id="{4B318AB4-F329-420F-A9A0-CEDEFA72690D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pPr>
              <a:defRPr/>
            </a:pPr>
            <a:fld id="{B0AE912A-FEF1-4A33-B203-7225977E08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5868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22AA8E-51A4-4AC4-97A4-0C3C15ACE0D0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3B1D03-9BA4-4392-8572-A20BFE540A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001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22AA8E-51A4-4AC4-97A4-0C3C15ACE0D0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3B1D03-9BA4-4392-8572-A20BFE540A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2919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22AA8E-51A4-4AC4-97A4-0C3C15ACE0D0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3B1D03-9BA4-4392-8572-A20BFE540A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2659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22AA8E-51A4-4AC4-97A4-0C3C15ACE0D0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3B1D03-9BA4-4392-8572-A20BFE540A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16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22AA8E-51A4-4AC4-97A4-0C3C15ACE0D0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3B1D03-9BA4-4392-8572-A20BFE540A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30065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22AA8E-51A4-4AC4-97A4-0C3C15ACE0D0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3B1D03-9BA4-4392-8572-A20BFE540A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59937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2C1C93-BDDA-43CD-A24F-713408E91436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F68F36-BFAA-411E-BF29-4C7E998D7C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5258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954918-DCE4-4FD2-ABD5-D99EA16277AC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615940-CDA7-4957-83E4-47ABEB581EC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448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pPr>
              <a:defRPr/>
            </a:pPr>
            <a:fld id="{2F00CE23-CFF0-4724-B080-B1F1381919B1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pPr>
              <a:defRPr/>
            </a:pPr>
            <a:fld id="{E4CE4241-75C7-423F-BA1D-F7CC562B00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066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3F0D3F-3DBB-45AE-A673-F7C5764B004E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E8622B-39EB-47C3-A3B6-6C12B80B48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142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159FBD-23B7-4E7A-AB0D-53CEE49CDBEA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F75D3D-C9DC-466C-B49B-435EAC515E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69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9E8D63-32B4-441B-B430-3CE086DABB13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125390-097C-4D13-AD95-9D60A9BC57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4637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E1B4F6-D4CE-4B3A-97C3-CCF526F5184C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00FCE-4D79-41D4-9C9A-43E4FBB500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796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165583-090E-4391-9B37-01A720BF22C8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F3DB48-92B7-44BB-96F1-0BBB647A4E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024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0D7FC4-A48F-4D3F-8B5E-7FF9F6FD09F2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11CB2D-76BB-4865-A959-A44FDA115F0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4731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8C7F1B-4343-473D-BF64-EC83A8FBE9D1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DD00E-9B1F-48DA-B80A-148F0B296F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345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53FF74-757A-4865-A04E-73AF1276F69C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F835DB-71EB-4C9E-B0EB-0F5D9E1842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8359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A57DB5-BD7B-4A26-A333-9519E87B646E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EC7909-20D5-4671-B96C-5D87B50367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06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E9F693-8180-432E-9C80-511CCDBAC7BA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97C4E1-738D-49B8-B85A-6C2BD0B307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01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E9F693-8180-432E-9C80-511CCDBAC7BA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97C4E1-738D-49B8-B85A-6C2BD0B307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4450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E9F693-8180-432E-9C80-511CCDBAC7BA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97C4E1-738D-49B8-B85A-6C2BD0B307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777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493D87-CDC5-43E9-B7D9-E1928223FED8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74E2DB-1020-459E-897C-DFE3871069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988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E9F693-8180-432E-9C80-511CCDBAC7BA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97C4E1-738D-49B8-B85A-6C2BD0B307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7394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E9F693-8180-432E-9C80-511CCDBAC7BA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97C4E1-738D-49B8-B85A-6C2BD0B307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5275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E9F693-8180-432E-9C80-511CCDBAC7BA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97C4E1-738D-49B8-B85A-6C2BD0B307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62843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33B568-6225-4FAB-BE38-9D6429324967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996E89-A2F2-4597-970E-3D7A9ABE759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973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A040E9-A148-4710-A34A-DB3EC3F5BDB1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669E55-C385-4F6C-A627-F95669BADDE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416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0E25E5-A2EF-4CE8-A316-D5136FFFA820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D892D8-0372-46DE-A41F-A5CDB46D66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487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BD601-4888-4594-9D12-712494F78BA8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C29ACC-3E40-4587-A735-32E197D448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3399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D6045B-2931-4985-A8D3-64245E4067A4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E98243-8CE8-4970-A97A-9C5A7B97C05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486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4D8B73-4EF2-4683-8CE6-F8C2CCCF0B79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F852DB-80BE-41C7-9960-57A285695D4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104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3865D11-F79A-4A7B-9D88-236FCE05FC5D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9EC80D-3BB2-42BB-9241-2CD14AF2F2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6436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30CC7C-4649-4B52-BAA9-0CA3AF4AA805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D051CE-B32B-4B71-8F1A-DC1EE226DB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375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68E9F693-8180-432E-9C80-511CCDBAC7BA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B297C4E1-738D-49B8-B85A-6C2BD0B307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678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56" r:id="rId1"/>
    <p:sldLayoutId id="2147484657" r:id="rId2"/>
    <p:sldLayoutId id="2147484658" r:id="rId3"/>
    <p:sldLayoutId id="2147484659" r:id="rId4"/>
    <p:sldLayoutId id="2147484660" r:id="rId5"/>
    <p:sldLayoutId id="2147484661" r:id="rId6"/>
    <p:sldLayoutId id="2147484662" r:id="rId7"/>
    <p:sldLayoutId id="2147484663" r:id="rId8"/>
    <p:sldLayoutId id="2147484664" r:id="rId9"/>
    <p:sldLayoutId id="2147484665" r:id="rId10"/>
    <p:sldLayoutId id="2147484666" r:id="rId11"/>
    <p:sldLayoutId id="2147484667" r:id="rId12"/>
    <p:sldLayoutId id="2147484668" r:id="rId13"/>
    <p:sldLayoutId id="2147484669" r:id="rId14"/>
    <p:sldLayoutId id="2147484670" r:id="rId15"/>
    <p:sldLayoutId id="2147484671" r:id="rId16"/>
    <p:sldLayoutId id="2147484672" r:id="rId17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68E9F693-8180-432E-9C80-511CCDBAC7BA}" type="datetimeFigureOut">
              <a:rPr lang="ru-RU" smtClean="0"/>
              <a:pPr>
                <a:defRPr/>
              </a:pPr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B297C4E1-738D-49B8-B85A-6C2BD0B307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783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74" r:id="rId1"/>
    <p:sldLayoutId id="2147484675" r:id="rId2"/>
    <p:sldLayoutId id="2147484676" r:id="rId3"/>
    <p:sldLayoutId id="2147484677" r:id="rId4"/>
    <p:sldLayoutId id="2147484678" r:id="rId5"/>
    <p:sldLayoutId id="2147484679" r:id="rId6"/>
    <p:sldLayoutId id="2147484680" r:id="rId7"/>
    <p:sldLayoutId id="2147484681" r:id="rId8"/>
    <p:sldLayoutId id="2147484682" r:id="rId9"/>
    <p:sldLayoutId id="2147484683" r:id="rId10"/>
    <p:sldLayoutId id="2147484684" r:id="rId11"/>
    <p:sldLayoutId id="2147484685" r:id="rId12"/>
    <p:sldLayoutId id="2147484686" r:id="rId13"/>
    <p:sldLayoutId id="2147484687" r:id="rId14"/>
    <p:sldLayoutId id="2147484688" r:id="rId15"/>
    <p:sldLayoutId id="2147484689" r:id="rId16"/>
    <p:sldLayoutId id="2147484690" r:id="rId17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 advTm="282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7" name="Rectangle 9"/>
          <p:cNvSpPr>
            <a:spLocks noGrp="1" noChangeArrowheads="1"/>
          </p:cNvSpPr>
          <p:nvPr>
            <p:ph type="title"/>
          </p:nvPr>
        </p:nvSpPr>
        <p:spPr>
          <a:xfrm>
            <a:off x="-108520" y="404664"/>
            <a:ext cx="7477125" cy="108012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b="1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О  Х Л Е Б Е</a:t>
            </a:r>
            <a:endParaRPr lang="ru-RU" sz="3600" dirty="0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5229200"/>
            <a:ext cx="6246869" cy="140815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400" b="1" dirty="0" smtClean="0">
              <a:solidFill>
                <a:srgbClr val="FF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  <a:p>
            <a:pPr eaLnBrk="1" hangingPunct="1">
              <a:buFontTx/>
              <a:buNone/>
              <a:defRPr/>
            </a:pPr>
            <a:endParaRPr lang="ru-RU" sz="1400" b="1" dirty="0" smtClean="0">
              <a:solidFill>
                <a:srgbClr val="FF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</p:txBody>
      </p:sp>
      <p:pic>
        <p:nvPicPr>
          <p:cNvPr id="25603" name="Picture 6" descr="MCj0423435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628800"/>
            <a:ext cx="7560839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7"/>
          <p:cNvSpPr>
            <a:spLocks noChangeArrowheads="1"/>
          </p:cNvSpPr>
          <p:nvPr/>
        </p:nvSpPr>
        <p:spPr bwMode="auto">
          <a:xfrm>
            <a:off x="1692275" y="1916113"/>
            <a:ext cx="6911975" cy="865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772816"/>
            <a:ext cx="5976664" cy="4482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560" y="260648"/>
            <a:ext cx="8136904" cy="18002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/>
            <a:r>
              <a:rPr lang="ru-RU" sz="28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Солнце светит, дождик идет. </a:t>
            </a:r>
            <a:br>
              <a:rPr lang="ru-RU" sz="28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8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Вскоре на полях появляются зеленые ростки- всходы.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552" y="260649"/>
            <a:ext cx="8064896" cy="1656184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/>
            <a: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Летом вырастают колоски, </a:t>
            </a:r>
            <a:b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а в них много-много зерен.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700808"/>
            <a:ext cx="7186239" cy="4495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552" y="4509120"/>
            <a:ext cx="7992888" cy="1785938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ru-RU" dirty="0" smtClean="0">
                <a:effectLst/>
              </a:rPr>
              <a:t> </a:t>
            </a:r>
            <a: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Осенью пшеница созревает и колоски убирают машинами- комбайнами.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6093" y="620688"/>
            <a:ext cx="6259805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9"/>
            <a:ext cx="8136904" cy="151216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Затем зерно перетирают- мелят и получают муку. 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/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  <a:effectLst/>
              </a:rPr>
            </a:br>
            <a:endParaRPr lang="ru-RU" dirty="0" smtClean="0">
              <a:solidFill>
                <a:schemeClr val="tx2">
                  <a:satMod val="130000"/>
                </a:schemeClr>
              </a:solidFill>
              <a:effectLst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9753" y="1916832"/>
            <a:ext cx="7150639" cy="407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036" y="1844824"/>
            <a:ext cx="4298583" cy="3220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39552" y="476672"/>
            <a:ext cx="82089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В муку добавляют воду и другие продукты и замешивают тесто. 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98369" y="3356992"/>
            <a:ext cx="4118857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528" y="332657"/>
            <a:ext cx="8568952" cy="1584176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Из теста лепят хлеб, булочки или лепешки. Тесто кладут в формочки и выпекают в печи или в духовке. 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</p:txBody>
      </p:sp>
      <p:pic>
        <p:nvPicPr>
          <p:cNvPr id="45060" name="Picture 6" descr="slide0014_image0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844824"/>
            <a:ext cx="5760640" cy="4201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3420" y="548680"/>
            <a:ext cx="7992888" cy="108012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И получается вкусный, ароматный хлеб. </a:t>
            </a:r>
          </a:p>
        </p:txBody>
      </p:sp>
      <p:pic>
        <p:nvPicPr>
          <p:cNvPr id="46083" name="Picture 6" descr="big_83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420" y="3140968"/>
            <a:ext cx="4524329" cy="3034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7" descr="1249718805_pic1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893458"/>
            <a:ext cx="3600400" cy="3112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890842" cy="6048672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/>
              <a:t>       </a:t>
            </a:r>
            <a:r>
              <a:rPr lang="ru-RU" sz="3200" b="1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ru-RU" sz="27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  Ы  В  О  Д  Ы:</a:t>
            </a:r>
            <a:br>
              <a:rPr lang="ru-RU" sz="27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7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27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7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* Хлеб  вырастить  очень  нелегко,</a:t>
            </a:r>
            <a:br>
              <a:rPr lang="ru-RU" sz="27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700" b="1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ru-RU" sz="27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поэтому  нужно  бережно </a:t>
            </a:r>
            <a:r>
              <a:rPr lang="ru-RU" sz="27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относиться  </a:t>
            </a:r>
            <a:r>
              <a:rPr lang="ru-RU" sz="27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к  </a:t>
            </a:r>
            <a:r>
              <a:rPr lang="ru-RU" sz="27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хлебу</a:t>
            </a:r>
            <a:r>
              <a:rPr lang="ru-RU" sz="27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.</a:t>
            </a:r>
            <a:br>
              <a:rPr lang="ru-RU" sz="27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7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* Нельзя  бросать  хлеб  и  кидаться им.</a:t>
            </a:r>
            <a:br>
              <a:rPr lang="ru-RU" sz="27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7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27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7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* Нужно  уважать  труд  людей, </a:t>
            </a:r>
            <a:br>
              <a:rPr lang="ru-RU" sz="27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700" b="1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ru-RU" sz="27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которые  вырастили  для  нас хлеб.</a:t>
            </a:r>
            <a:br>
              <a:rPr lang="ru-RU" sz="27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700" b="1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2700" b="1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7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* Хлеб  полезен. В  нем  много  витаминов,</a:t>
            </a:r>
            <a:br>
              <a:rPr lang="ru-RU" sz="27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700" b="1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ru-RU" sz="27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которые  помогают  нам  расти  и  </a:t>
            </a:r>
            <a:r>
              <a:rPr lang="ru-RU" sz="27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набираться  </a:t>
            </a:r>
            <a:r>
              <a:rPr lang="ru-RU" sz="27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сил.    </a:t>
            </a:r>
            <a:br>
              <a:rPr lang="ru-RU" sz="27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7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27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endParaRPr lang="ru-RU" sz="3200" b="1" i="1" dirty="0">
              <a:solidFill>
                <a:schemeClr val="tx2">
                  <a:satMod val="13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774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5"/>
            <a:ext cx="7992888" cy="1152128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Так  землю пахали, чтобы  земля «ожила» </a:t>
            </a:r>
          </a:p>
        </p:txBody>
      </p:sp>
      <p:pic>
        <p:nvPicPr>
          <p:cNvPr id="1026" name="Picture 2" descr="C:\Users\user\Videos\Desktop\img171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6" t="2804" r="1389" b="2804"/>
          <a:stretch/>
        </p:blipFill>
        <p:spPr bwMode="auto">
          <a:xfrm rot="16200000">
            <a:off x="2020081" y="-67753"/>
            <a:ext cx="5040561" cy="7713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49703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7"/>
            <a:ext cx="7992888" cy="93610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      </a:t>
            </a:r>
            <a:r>
              <a:rPr lang="ru-RU" sz="3200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Так  люди  сеяли  хлеб</a:t>
            </a:r>
          </a:p>
        </p:txBody>
      </p:sp>
      <p:pic>
        <p:nvPicPr>
          <p:cNvPr id="2050" name="Picture 2" descr="C:\Users\user\Videos\Desktop\img17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6" t="3922" r="1449" b="1960"/>
          <a:stretch/>
        </p:blipFill>
        <p:spPr bwMode="auto">
          <a:xfrm rot="16200000">
            <a:off x="2070767" y="-140939"/>
            <a:ext cx="5021632" cy="7652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872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992888" cy="1303867"/>
          </a:xfrm>
        </p:spPr>
        <p:txBody>
          <a:bodyPr/>
          <a:lstStyle/>
          <a:p>
            <a:pPr algn="ctr"/>
            <a:r>
              <a:rPr lang="ru-RU" dirty="0" smtClean="0"/>
              <a:t>  </a:t>
            </a:r>
            <a:r>
              <a:rPr lang="ru-RU" sz="3200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Жатва. Убирали  урожай.</a:t>
            </a:r>
            <a:endParaRPr lang="ru-RU" sz="3600" i="1" dirty="0">
              <a:solidFill>
                <a:schemeClr val="tx2">
                  <a:satMod val="13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3074" name="Picture 2" descr="C:\Users\user\Videos\Desktop\img174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9" t="4588" b="1835"/>
          <a:stretch/>
        </p:blipFill>
        <p:spPr bwMode="auto">
          <a:xfrm rot="16200000">
            <a:off x="1904526" y="-30560"/>
            <a:ext cx="5262940" cy="7560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4454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80920" cy="1296143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Обмолот  </a:t>
            </a:r>
            <a:r>
              <a:rPr lang="ru-RU" sz="2400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зерна. </a:t>
            </a:r>
            <a:r>
              <a:rPr lang="ru-RU" sz="24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  <a:t>Ударяли  по  снопам</a:t>
            </a:r>
            <a:r>
              <a:rPr lang="ru-RU" sz="2400" b="1" i="1" dirty="0" smtClean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  <a:t>,  </a:t>
            </a:r>
            <a:r>
              <a:rPr lang="ru-RU" sz="24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  <a:t>чтобы «высвободить»  зерно.</a:t>
            </a:r>
          </a:p>
        </p:txBody>
      </p:sp>
      <p:pic>
        <p:nvPicPr>
          <p:cNvPr id="4098" name="Picture 2" descr="C:\Users\user\Videos\Desktop\img175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2" t="2686" b="2399"/>
          <a:stretch/>
        </p:blipFill>
        <p:spPr bwMode="auto">
          <a:xfrm rot="16200000">
            <a:off x="2030707" y="224643"/>
            <a:ext cx="5112567" cy="763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9839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859390" cy="1412776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  <a:t>Потом  везли зерно на   мельницу.  Там  зерно  растирали  и  превращали  в  муку. </a:t>
            </a:r>
          </a:p>
        </p:txBody>
      </p:sp>
      <p:pic>
        <p:nvPicPr>
          <p:cNvPr id="5122" name="Picture 2" descr="C:\Users\user\Videos\Desktop\img176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4" t="2954" r="3571" b="2870"/>
          <a:stretch/>
        </p:blipFill>
        <p:spPr bwMode="auto">
          <a:xfrm rot="16200000">
            <a:off x="1907705" y="260648"/>
            <a:ext cx="5400598" cy="7560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60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user\Videos\Desktop\img17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0" t="3948" r="1069"/>
          <a:stretch/>
        </p:blipFill>
        <p:spPr bwMode="auto">
          <a:xfrm rot="16200000">
            <a:off x="3851918" y="1484785"/>
            <a:ext cx="4824538" cy="5256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76673"/>
            <a:ext cx="6768752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</a:t>
            </a:r>
            <a:r>
              <a:rPr lang="ru-RU" sz="3200" b="1" i="1" dirty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  <a:t>Потом хлеб  выпекали  в  печи</a:t>
            </a:r>
          </a:p>
        </p:txBody>
      </p:sp>
      <p:pic>
        <p:nvPicPr>
          <p:cNvPr id="6146" name="Picture 2" descr="C:\Users\user\Videos\Desktop\img177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5" t="3226" b="1613"/>
          <a:stretch/>
        </p:blipFill>
        <p:spPr bwMode="auto">
          <a:xfrm rot="16200000">
            <a:off x="382408" y="944726"/>
            <a:ext cx="4032454" cy="4248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70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468313" y="1628775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sz="48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</p:txBody>
      </p:sp>
      <p:pic>
        <p:nvPicPr>
          <p:cNvPr id="37893" name="Picture 9" descr="IMG_0203_2-w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697" y="332656"/>
            <a:ext cx="7488832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1529916" y="692696"/>
            <a:ext cx="6354452" cy="2016199"/>
          </a:xfrm>
        </p:spPr>
        <p:txBody>
          <a:bodyPr>
            <a:normAutofit fontScale="77500" lnSpcReduction="20000"/>
          </a:bodyPr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9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Отправимся</a:t>
            </a:r>
            <a:r>
              <a:rPr lang="ru-RU" sz="3900" b="1" i="1" dirty="0" smtClean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  <a:ea typeface="+mj-ea"/>
                <a:cs typeface="+mj-cs"/>
              </a:rPr>
              <a:t> </a:t>
            </a:r>
            <a:r>
              <a:rPr lang="ru-RU" sz="39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в небольшое путешествие на поле.</a:t>
            </a:r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9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j-ea"/>
                <a:cs typeface="+mj-cs"/>
              </a:rPr>
              <a:t>Узнаем  о  том ,как  выращивают  хлеб  в  наше  время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260648"/>
            <a:ext cx="8136904" cy="1584176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ru-RU" sz="3200" b="1" i="1" dirty="0" smtClean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  <a:t>Весной специальным трактором пашут землю и сеют пшеницу в землю. </a:t>
            </a:r>
          </a:p>
        </p:txBody>
      </p:sp>
      <p:pic>
        <p:nvPicPr>
          <p:cNvPr id="38915" name="Picture 5" descr="slide0002_image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536094"/>
            <a:ext cx="6336704" cy="4765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1_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Солнечные дни</Template>
  <TotalTime>1168</TotalTime>
  <Words>155</Words>
  <Application>Microsoft Office PowerPoint</Application>
  <PresentationFormat>Экран (4:3)</PresentationFormat>
  <Paragraphs>19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Book Antiqua</vt:lpstr>
      <vt:lpstr>Garamond</vt:lpstr>
      <vt:lpstr>Wingdings</vt:lpstr>
      <vt:lpstr>Натуральные материалы</vt:lpstr>
      <vt:lpstr>1_Натуральные материалы</vt:lpstr>
      <vt:lpstr>О  Х Л Е Б Е</vt:lpstr>
      <vt:lpstr>Так  землю пахали, чтобы  земля «ожила» </vt:lpstr>
      <vt:lpstr>      Так  люди  сеяли  хлеб</vt:lpstr>
      <vt:lpstr>  Жатва. Убирали  урожай.</vt:lpstr>
      <vt:lpstr>Обмолот  зерна. Ударяли  по  снопам,  чтобы «высвободить»  зерно.</vt:lpstr>
      <vt:lpstr>Потом  везли зерно на   мельницу.  Там  зерно  растирали  и  превращали  в  муку. </vt:lpstr>
      <vt:lpstr>  Потом хлеб  выпекали  в  печи</vt:lpstr>
      <vt:lpstr>Презентация PowerPoint</vt:lpstr>
      <vt:lpstr>Весной специальным трактором пашут землю и сеют пшеницу в землю. </vt:lpstr>
      <vt:lpstr>Солнце светит, дождик идет.  Вскоре на полях появляются зеленые ростки- всходы. </vt:lpstr>
      <vt:lpstr>Летом вырастают колоски,  а в них много-много зерен. </vt:lpstr>
      <vt:lpstr> Осенью пшеница созревает и колоски убирают машинами- комбайнами.</vt:lpstr>
      <vt:lpstr> Затем зерно перетирают- мелят и получают муку.  </vt:lpstr>
      <vt:lpstr>Презентация PowerPoint</vt:lpstr>
      <vt:lpstr>Из теста лепят хлеб, булочки или лепешки. Тесто кладут в формочки и выпекают в печи или в духовке. </vt:lpstr>
      <vt:lpstr>И получается вкусный, ароматный хлеб. </vt:lpstr>
      <vt:lpstr>        В  Ы  В  О  Д  Ы:  * Хлеб  вырастить  очень  нелегко,    поэтому  нужно  бережно относиться  к    хлебу. * Нельзя  бросать  хлеб  и  кидаться им.  * Нужно  уважать  труд  людей,     которые  вырастили  для  нас хлеб.  * Хлеб  полезен. В  нем  много  витаминов,    которые  помогают  нам  расти  и  набираться  сил.      </vt:lpstr>
    </vt:vector>
  </TitlesOfParts>
  <Company>Your Company Name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проекта «От колоска до хлеба»</dc:title>
  <dc:creator>USER</dc:creator>
  <cp:lastModifiedBy>Lenovo</cp:lastModifiedBy>
  <cp:revision>115</cp:revision>
  <dcterms:created xsi:type="dcterms:W3CDTF">2008-10-15T13:08:58Z</dcterms:created>
  <dcterms:modified xsi:type="dcterms:W3CDTF">2022-11-16T10:42:29Z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1189585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