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E36EE08-C2F6-4D3F-9718-C3F280D87808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DEA962D-F889-40C3-94DE-BC88088692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36EE08-C2F6-4D3F-9718-C3F280D87808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EA962D-F889-40C3-94DE-BC88088692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AE36EE08-C2F6-4D3F-9718-C3F280D87808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DEA962D-F889-40C3-94DE-BC88088692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36EE08-C2F6-4D3F-9718-C3F280D87808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EA962D-F889-40C3-94DE-BC88088692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E36EE08-C2F6-4D3F-9718-C3F280D87808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DEA962D-F889-40C3-94DE-BC88088692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36EE08-C2F6-4D3F-9718-C3F280D87808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EA962D-F889-40C3-94DE-BC88088692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36EE08-C2F6-4D3F-9718-C3F280D87808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EA962D-F889-40C3-94DE-BC88088692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36EE08-C2F6-4D3F-9718-C3F280D87808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EA962D-F889-40C3-94DE-BC88088692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E36EE08-C2F6-4D3F-9718-C3F280D87808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EA962D-F889-40C3-94DE-BC88088692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36EE08-C2F6-4D3F-9718-C3F280D87808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EA962D-F889-40C3-94DE-BC88088692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36EE08-C2F6-4D3F-9718-C3F280D87808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EA962D-F889-40C3-94DE-BC88088692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AE36EE08-C2F6-4D3F-9718-C3F280D87808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DEA962D-F889-40C3-94DE-BC88088692A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800" dirty="0" smtClean="0"/>
              <a:t>Первый урок по теме:»Деепричастие»</a:t>
            </a:r>
          </a:p>
          <a:p>
            <a:pPr algn="ctr">
              <a:buNone/>
            </a:pPr>
            <a:r>
              <a:rPr lang="ru-RU" sz="4800" dirty="0" smtClean="0"/>
              <a:t>Урок-сказка</a:t>
            </a:r>
            <a:endParaRPr lang="ru-RU" sz="4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Сказка о пуговице.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 Шёл человек по дороге и потерял Пуговицу. Падая, Пуговица сильно ударилась о землю, сморщила от боли лицо, закрыла глаза и, покружившись на месте, закатилась под камешек.</a:t>
            </a:r>
          </a:p>
          <a:p>
            <a:pPr>
              <a:buNone/>
            </a:pPr>
            <a:r>
              <a:rPr lang="ru-RU" dirty="0" smtClean="0"/>
              <a:t>-Неплохое жильё,- осмотревшись по сторонам, сказала Пуговка.</a:t>
            </a:r>
          </a:p>
          <a:p>
            <a:pPr>
              <a:buNone/>
            </a:pPr>
            <a:r>
              <a:rPr lang="ru-RU" dirty="0" smtClean="0"/>
              <a:t>   Тут проехал мимо велосипед. Объезжая по дороге кочку, переднее колесо наскочило на </a:t>
            </a:r>
            <a:r>
              <a:rPr lang="ru-RU" dirty="0" err="1" smtClean="0"/>
              <a:t>пуговкин</a:t>
            </a:r>
            <a:r>
              <a:rPr lang="ru-RU" dirty="0" smtClean="0"/>
              <a:t> камешек, а заднее проехало прямо по Пуговице.</a:t>
            </a:r>
          </a:p>
          <a:p>
            <a:pPr>
              <a:buNone/>
            </a:pPr>
            <a:r>
              <a:rPr lang="ru-RU" dirty="0" smtClean="0"/>
              <a:t>   Пуговка лежала на дороге, она уже не сияла от счастья, как раньше. Глубокая неровная трещина проходила по самому её сердцу.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err="1" smtClean="0"/>
              <a:t>_____человек</a:t>
            </a:r>
            <a:r>
              <a:rPr lang="ru-RU" dirty="0" smtClean="0"/>
              <a:t> по дороге и _____ Пуговицу. Падая, Пуговица сильно _____ о землю, _____ от боли лицо, _____ глаза и, покружившись на месте, _____ под камешек.</a:t>
            </a:r>
          </a:p>
          <a:p>
            <a:pPr>
              <a:buNone/>
            </a:pPr>
            <a:r>
              <a:rPr lang="ru-RU" dirty="0" smtClean="0"/>
              <a:t>-Неплохое жильё,- осмотревшись по сторонам, _____ Пуговка.</a:t>
            </a:r>
          </a:p>
          <a:p>
            <a:pPr>
              <a:buNone/>
            </a:pPr>
            <a:r>
              <a:rPr lang="ru-RU" dirty="0" smtClean="0"/>
              <a:t>   Тут проехал мимо велосипед. Объезжая по дороге кочку, переднее колесо наскочило на </a:t>
            </a:r>
            <a:r>
              <a:rPr lang="ru-RU" dirty="0" err="1" smtClean="0"/>
              <a:t>пуговкин</a:t>
            </a:r>
            <a:r>
              <a:rPr lang="ru-RU" dirty="0" smtClean="0"/>
              <a:t> камешек, а заднее проехало прямо по Пуговице.</a:t>
            </a:r>
          </a:p>
          <a:p>
            <a:pPr>
              <a:buNone/>
            </a:pPr>
            <a:r>
              <a:rPr lang="ru-RU" dirty="0" smtClean="0"/>
              <a:t>   Пуговка _____ на дороге, она уже не _____ от счастья, как раньше. Глубокая неровная трещина проходила по самому её сердцу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Шёл человек по дороге и потерял Пуговицу. ________, Пуговица сильно ударилась о землю, сморщила от боли лицо, закрыла глаза и, ________ на месте, закатилась под камешек.</a:t>
            </a:r>
          </a:p>
          <a:p>
            <a:pPr>
              <a:buNone/>
            </a:pPr>
            <a:r>
              <a:rPr lang="ru-RU" dirty="0" smtClean="0"/>
              <a:t>-Неплохое жильё,- </a:t>
            </a:r>
            <a:r>
              <a:rPr lang="ru-RU" dirty="0" err="1" smtClean="0"/>
              <a:t>________по</a:t>
            </a:r>
            <a:r>
              <a:rPr lang="ru-RU" dirty="0" smtClean="0"/>
              <a:t> сторонам, сказала Пуговка.</a:t>
            </a:r>
          </a:p>
          <a:p>
            <a:pPr>
              <a:buNone/>
            </a:pPr>
            <a:r>
              <a:rPr lang="ru-RU" dirty="0" smtClean="0"/>
              <a:t>   Тут проехал мимо велосипед. Объезжая по дороге кочку, переднее колесо наскочило на </a:t>
            </a:r>
            <a:r>
              <a:rPr lang="ru-RU" dirty="0" err="1" smtClean="0"/>
              <a:t>пуговкин</a:t>
            </a:r>
            <a:r>
              <a:rPr lang="ru-RU" dirty="0" smtClean="0"/>
              <a:t> камешек, а заднее проехало прямо по Пуговице.</a:t>
            </a:r>
          </a:p>
          <a:p>
            <a:pPr>
              <a:buNone/>
            </a:pPr>
            <a:r>
              <a:rPr lang="ru-RU" dirty="0" smtClean="0"/>
              <a:t>   Пуговка лежала на дороге, она уже не сияла от счастья, как раньше. Глубокая неровная трещина проходила по самому её сердцу.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Деепричастие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добавочное действие при основном глаголе,</a:t>
            </a:r>
          </a:p>
          <a:p>
            <a:r>
              <a:rPr lang="ru-RU" dirty="0" smtClean="0"/>
              <a:t>Относится к тому же слову, что и основное действие (глагол)</a:t>
            </a:r>
          </a:p>
          <a:p>
            <a:r>
              <a:rPr lang="ru-RU" dirty="0" smtClean="0"/>
              <a:t>Отвечает на вопросы что делая? что сделав?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/>
              <a:t>Глагольные признаки деепричастия</a:t>
            </a:r>
            <a:br>
              <a:rPr lang="ru-RU" sz="3100" dirty="0" smtClean="0"/>
            </a:br>
            <a:endParaRPr lang="ru-RU" sz="31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Образуются от глаголов</a:t>
            </a:r>
          </a:p>
          <a:p>
            <a:pPr>
              <a:buNone/>
            </a:pPr>
            <a:r>
              <a:rPr lang="ru-RU" i="1" dirty="0" smtClean="0"/>
              <a:t>смеяться- смеясь</a:t>
            </a:r>
          </a:p>
          <a:p>
            <a:r>
              <a:rPr lang="ru-RU" dirty="0" smtClean="0"/>
              <a:t>Зависимое слово ставится при деепричастии в том же падеже, что и при глаголе</a:t>
            </a:r>
          </a:p>
          <a:p>
            <a:pPr>
              <a:buNone/>
            </a:pPr>
            <a:r>
              <a:rPr lang="ru-RU" i="1" dirty="0" smtClean="0"/>
              <a:t> покрасить (что?) стену</a:t>
            </a:r>
          </a:p>
          <a:p>
            <a:pPr>
              <a:buNone/>
            </a:pPr>
            <a:r>
              <a:rPr lang="ru-RU" i="1" dirty="0" smtClean="0"/>
              <a:t> покрасив (что?) стену</a:t>
            </a:r>
          </a:p>
          <a:p>
            <a:r>
              <a:rPr lang="ru-RU" dirty="0" smtClean="0"/>
              <a:t>Бывают совершенного и несовершенного вида, возвратными или нет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i="1" dirty="0" smtClean="0"/>
              <a:t>смеясь- что делая?- несовершенного вида</a:t>
            </a:r>
          </a:p>
          <a:p>
            <a:pPr>
              <a:buNone/>
            </a:pPr>
            <a:r>
              <a:rPr lang="ru-RU" i="1" dirty="0" smtClean="0"/>
              <a:t>   просмотрев- что сделав?- совершенного вида</a:t>
            </a:r>
          </a:p>
          <a:p>
            <a:pPr>
              <a:buNone/>
            </a:pPr>
            <a:r>
              <a:rPr lang="ru-RU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Наречные признаки деепричастия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Не изменяется ( не склоняется и не спрягается).</a:t>
            </a:r>
          </a:p>
          <a:p>
            <a:pPr marL="514350" indent="-514350">
              <a:buAutoNum type="arabicPeriod"/>
            </a:pPr>
            <a:r>
              <a:rPr lang="ru-RU" dirty="0" smtClean="0"/>
              <a:t>В предложении бывает обстоятельством</a:t>
            </a:r>
          </a:p>
          <a:p>
            <a:pPr marL="514350" indent="-514350">
              <a:buNone/>
            </a:pPr>
            <a:r>
              <a:rPr lang="ru-RU" i="1" dirty="0" smtClean="0"/>
              <a:t>Рассказывает (как?) улыбаясь</a:t>
            </a:r>
            <a:endParaRPr lang="ru-RU" i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25</TotalTime>
  <Words>398</Words>
  <Application>Microsoft Office PowerPoint</Application>
  <PresentationFormat>Экран (4:3)</PresentationFormat>
  <Paragraphs>33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Изящная</vt:lpstr>
      <vt:lpstr>Слайд 1</vt:lpstr>
      <vt:lpstr>Сказка о пуговице. </vt:lpstr>
      <vt:lpstr>Слайд 3</vt:lpstr>
      <vt:lpstr>Слайд 4</vt:lpstr>
      <vt:lpstr>Деепричастие</vt:lpstr>
      <vt:lpstr> Глагольные признаки деепричастия </vt:lpstr>
      <vt:lpstr>Наречные признаки деепричастия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Сказка о пуговице.</dc:title>
  <dc:creator>User</dc:creator>
  <cp:lastModifiedBy>User</cp:lastModifiedBy>
  <cp:revision>5</cp:revision>
  <dcterms:created xsi:type="dcterms:W3CDTF">2015-11-26T11:09:56Z</dcterms:created>
  <dcterms:modified xsi:type="dcterms:W3CDTF">2021-11-24T15:48:09Z</dcterms:modified>
</cp:coreProperties>
</file>