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FF"/>
    <a:srgbClr val="CCECFF"/>
    <a:srgbClr val="CCCCFF"/>
    <a:srgbClr val="FFFFCC"/>
    <a:srgbClr val="FF99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C1B17-8543-492C-B8FA-B4F089BA38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06371-C439-40B0-A560-CC162FA6E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44D4-BDB4-4727-8B4D-995A986BB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1FC23B-5739-49D6-9DE4-5FEDE6D43D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5AE2-3A31-472D-9C25-EFFE5A00C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9E99-9DB7-405B-93FF-315A257F2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F3D-15A7-4A93-8950-DFAB604C08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7ABC-4044-4763-8512-62949CB27A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4885A-E0BB-42E3-91EB-AAF1E08BB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1B567-5CDE-4214-BDBA-F685921A1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87D03-0DBA-48A0-A76E-B728A9CB5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4A7F-E48E-488C-A6D0-60387B4F5F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DFE55D-1BD7-45A1-826C-259ECEF1F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/>
              <a:t>по книге </a:t>
            </a:r>
            <a:r>
              <a:rPr lang="ru-RU" sz="2400" dirty="0" err="1"/>
              <a:t>В.Н.Костыгиной</a:t>
            </a:r>
            <a:r>
              <a:rPr lang="ru-RU" sz="2400" dirty="0"/>
              <a:t> «ТРУ-ЛЯ-ЛЯ», Артикуляционная гимнастика. М.:2000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>
                <a:solidFill>
                  <a:srgbClr val="FF9966"/>
                </a:solidFill>
              </a:rPr>
              <a:t>СКАЗКА </a:t>
            </a:r>
            <a:r>
              <a:rPr lang="ru-RU">
                <a:solidFill>
                  <a:srgbClr val="FF3399"/>
                </a:solidFill>
              </a:rPr>
              <a:t>О ВЕСЕЛОМ</a:t>
            </a:r>
            <a:r>
              <a:rPr lang="ru-RU"/>
              <a:t> </a:t>
            </a:r>
            <a:r>
              <a:rPr lang="ru-RU">
                <a:solidFill>
                  <a:schemeClr val="accent1"/>
                </a:solidFill>
              </a:rPr>
              <a:t>ЯЗЫЧКЕ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Киска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2311400"/>
          </a:xfrm>
        </p:spPr>
        <p:txBody>
          <a:bodyPr/>
          <a:lstStyle/>
          <a:p>
            <a:r>
              <a:rPr lang="ru-RU" sz="2800"/>
              <a:t>Как хорошо! ответил Язычок, и вдруг увидел кошку Мурку.</a:t>
            </a:r>
          </a:p>
        </p:txBody>
      </p:sp>
      <p:pic>
        <p:nvPicPr>
          <p:cNvPr id="23556" name="Picture 4" descr="09_Кис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4522788"/>
            <a:ext cx="7345363" cy="1616075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Поймаем мышку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4114800"/>
          </a:xfrm>
        </p:spPr>
        <p:txBody>
          <a:bodyPr/>
          <a:lstStyle/>
          <a:p>
            <a:r>
              <a:rPr lang="ru-RU" sz="2800"/>
              <a:t>Мурка ловит мышку.</a:t>
            </a:r>
          </a:p>
          <a:p>
            <a:r>
              <a:rPr lang="ru-RU" sz="2800"/>
              <a:t>Нельзя, Мурка! прогнал Язычок кошку. Погрозил пальчиком кошке. Нельзя! </a:t>
            </a:r>
          </a:p>
        </p:txBody>
      </p:sp>
      <p:pic>
        <p:nvPicPr>
          <p:cNvPr id="25604" name="Picture 4" descr="10_ПоймаемМышку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543425"/>
            <a:ext cx="8064500" cy="1844675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ЛОШАДКА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2455863"/>
          </a:xfrm>
        </p:spPr>
        <p:txBody>
          <a:bodyPr/>
          <a:lstStyle/>
          <a:p>
            <a:r>
              <a:rPr lang="ru-RU" sz="2800"/>
              <a:t>Побежал Язычок к своей </a:t>
            </a:r>
            <a:r>
              <a:rPr lang="ru-RU" sz="2800" b="1"/>
              <a:t>лошадке</a:t>
            </a:r>
            <a:r>
              <a:rPr lang="ru-RU" sz="2800"/>
              <a:t>.</a:t>
            </a:r>
          </a:p>
          <a:p>
            <a:r>
              <a:rPr lang="ru-RU" sz="2800"/>
              <a:t>Погладил её.  «Здравствуй, лошадка!» - ласково сказал Язычок. Лошадка обрадовалась. Заржала «Иго-го!» Вскочил Язычок на лошадку, поскакали они вместе.</a:t>
            </a:r>
          </a:p>
        </p:txBody>
      </p:sp>
      <p:pic>
        <p:nvPicPr>
          <p:cNvPr id="27652" name="Picture 4" descr="11_Лошадку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673600"/>
            <a:ext cx="8497887" cy="1922463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ПАРОХОД  ГУДИТ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2455863"/>
          </a:xfrm>
        </p:spPr>
        <p:txBody>
          <a:bodyPr/>
          <a:lstStyle/>
          <a:p>
            <a:r>
              <a:rPr lang="ru-RU" sz="2800"/>
              <a:t>Скачут они берегом реки. На реке гудит </a:t>
            </a:r>
            <a:r>
              <a:rPr lang="ru-RU" sz="2800" b="1"/>
              <a:t>пароход</a:t>
            </a:r>
            <a:r>
              <a:rPr lang="ru-RU" sz="2800"/>
              <a:t>: «Ы-ы....»</a:t>
            </a:r>
          </a:p>
          <a:p>
            <a:r>
              <a:rPr lang="ru-RU" sz="2800"/>
              <a:t>«Счастливого пути, пароход!» - помахал ему вслед Язычок.</a:t>
            </a:r>
          </a:p>
        </p:txBody>
      </p:sp>
      <p:pic>
        <p:nvPicPr>
          <p:cNvPr id="29700" name="Picture 4" descr="12_ПароходГуди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4595813"/>
            <a:ext cx="8208962" cy="185420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ЗДРАВСТВУЙ!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Скачут они с лошадкой дальше. Скачут полем, скачут лесом.</a:t>
            </a:r>
          </a:p>
          <a:p>
            <a:pPr>
              <a:lnSpc>
                <a:spcPct val="90000"/>
              </a:lnSpc>
            </a:pPr>
            <a:r>
              <a:rPr lang="ru-RU" sz="2400"/>
              <a:t>Здоровается язычок со всеми. «Здравствуйте, деревья!»</a:t>
            </a:r>
          </a:p>
          <a:p>
            <a:pPr>
              <a:lnSpc>
                <a:spcPct val="90000"/>
              </a:lnSpc>
            </a:pPr>
            <a:r>
              <a:rPr lang="ru-RU" sz="2400"/>
              <a:t>«Здравствуй, небо!»</a:t>
            </a:r>
          </a:p>
          <a:p>
            <a:pPr>
              <a:lnSpc>
                <a:spcPct val="90000"/>
              </a:lnSpc>
            </a:pPr>
            <a:r>
              <a:rPr lang="ru-RU" sz="2400"/>
              <a:t>И тут язычок увидел Солнце. «Здравствуй, Солнце!»</a:t>
            </a:r>
          </a:p>
          <a:p>
            <a:pPr>
              <a:lnSpc>
                <a:spcPct val="90000"/>
              </a:lnSpc>
            </a:pPr>
            <a:r>
              <a:rPr lang="ru-RU" sz="2400"/>
              <a:t>Справшивают деревья, небо, солнце – кто это с нами поздоровался?</a:t>
            </a:r>
          </a:p>
          <a:p>
            <a:pPr>
              <a:lnSpc>
                <a:spcPct val="90000"/>
              </a:lnSpc>
            </a:pPr>
            <a:r>
              <a:rPr lang="ru-RU" sz="2400"/>
              <a:t>«Это – я!!!» - крикнул Язычок. «Кто это – Я?» - переспрашивают деревья, небо, солнце...</a:t>
            </a:r>
          </a:p>
          <a:p>
            <a:pPr>
              <a:lnSpc>
                <a:spcPct val="90000"/>
              </a:lnSpc>
            </a:pPr>
            <a:r>
              <a:rPr lang="ru-RU" sz="2400"/>
              <a:t>«Это – я!!!»  (назови свое имя)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СЛОНИК ПЬЁТ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25273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Скачет язычок , скачет и прискакал он в зоопарк. В зоопарке он встретил своих друзей. Язычок увидел ослика. «Иа-иа-иа!» - поздоровался ослик.</a:t>
            </a:r>
          </a:p>
          <a:p>
            <a:pPr>
              <a:lnSpc>
                <a:spcPct val="90000"/>
              </a:lnSpc>
            </a:pPr>
            <a:r>
              <a:rPr lang="ru-RU" sz="2800"/>
              <a:t>Язычок посмотрел, как умывается </a:t>
            </a:r>
            <a:r>
              <a:rPr lang="ru-RU" sz="2800" b="1"/>
              <a:t>веселый слоник</a:t>
            </a:r>
            <a:r>
              <a:rPr lang="ru-RU" sz="2800"/>
              <a:t> Бэмби: набирает хоботом водичку и моет себя, как из душа.</a:t>
            </a:r>
          </a:p>
        </p:txBody>
      </p:sp>
      <p:pic>
        <p:nvPicPr>
          <p:cNvPr id="32772" name="Picture 4" descr="13_СлоникПье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575175"/>
            <a:ext cx="8497887" cy="196850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ИНДЮКИ БОЛТАЮТ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4114800"/>
          </a:xfrm>
        </p:spPr>
        <p:txBody>
          <a:bodyPr/>
          <a:lstStyle/>
          <a:p>
            <a:r>
              <a:rPr lang="ru-RU" sz="2800"/>
              <a:t>К ним подошел </a:t>
            </a:r>
            <a:r>
              <a:rPr lang="ru-RU" sz="2800" b="1"/>
              <a:t>индюк</a:t>
            </a:r>
            <a:r>
              <a:rPr lang="ru-RU" sz="2800"/>
              <a:t>.</a:t>
            </a:r>
          </a:p>
          <a:p>
            <a:r>
              <a:rPr lang="ru-RU" sz="2800"/>
              <a:t>Он без умолка болтал «бл-бл-бл...»</a:t>
            </a:r>
          </a:p>
        </p:txBody>
      </p:sp>
      <p:pic>
        <p:nvPicPr>
          <p:cNvPr id="34820" name="Picture 4" descr="14_ИндюкиБолтаю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756150"/>
            <a:ext cx="8497887" cy="1773238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ОРЕШКИ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4114800"/>
          </a:xfrm>
        </p:spPr>
        <p:txBody>
          <a:bodyPr/>
          <a:lstStyle/>
          <a:p>
            <a:r>
              <a:rPr lang="ru-RU" sz="2800"/>
              <a:t>Маленькая белочка угостила Язычка </a:t>
            </a:r>
            <a:r>
              <a:rPr lang="ru-RU" sz="2800" b="1"/>
              <a:t>орешками</a:t>
            </a:r>
            <a:r>
              <a:rPr lang="ru-RU" sz="2800"/>
              <a:t>.</a:t>
            </a:r>
          </a:p>
        </p:txBody>
      </p:sp>
      <p:pic>
        <p:nvPicPr>
          <p:cNvPr id="36868" name="Picture 4" descr="15_Ореш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652963"/>
            <a:ext cx="8424863" cy="1839912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КАЧЕЛИ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2600325"/>
          </a:xfrm>
        </p:spPr>
        <p:txBody>
          <a:bodyPr/>
          <a:lstStyle/>
          <a:p>
            <a:r>
              <a:rPr lang="ru-RU" sz="2400"/>
              <a:t>В зоопарке Язычок покатался на </a:t>
            </a:r>
            <a:r>
              <a:rPr lang="ru-RU" sz="2400" b="1"/>
              <a:t>качелях</a:t>
            </a:r>
            <a:r>
              <a:rPr lang="ru-RU" sz="2400"/>
              <a:t>.</a:t>
            </a:r>
          </a:p>
          <a:p>
            <a:r>
              <a:rPr lang="ru-RU" sz="2400"/>
              <a:t>Покатался на маленьком автомобильчике «Дрррр...»</a:t>
            </a:r>
          </a:p>
          <a:p>
            <a:r>
              <a:rPr lang="ru-RU" sz="2400"/>
              <a:t>Было очень жарко. Язычок купил себе мороженое – эскимо на палочке.</a:t>
            </a:r>
          </a:p>
          <a:p>
            <a:r>
              <a:rPr lang="ru-RU" sz="2400"/>
              <a:t>Очень вкусное мороженое!</a:t>
            </a:r>
          </a:p>
        </p:txBody>
      </p:sp>
      <p:pic>
        <p:nvPicPr>
          <p:cNvPr id="38916" name="Picture 4" descr="16_Качел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635500"/>
            <a:ext cx="8496300" cy="1858963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ЧАСИКИ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2600325"/>
          </a:xfrm>
        </p:spPr>
        <p:txBody>
          <a:bodyPr/>
          <a:lstStyle/>
          <a:p>
            <a:r>
              <a:rPr lang="ru-RU" sz="2800"/>
              <a:t>Съел Язычок мороженое и подумал, что надо домой возвращаться.</a:t>
            </a:r>
          </a:p>
          <a:p>
            <a:r>
              <a:rPr lang="ru-RU" sz="2800"/>
              <a:t>посмотрел на часы, а они стоят. </a:t>
            </a:r>
          </a:p>
          <a:p>
            <a:r>
              <a:rPr lang="ru-RU" sz="2800"/>
              <a:t>Надо часы завести: «тик-тик-тик...» И </a:t>
            </a:r>
            <a:r>
              <a:rPr lang="ru-RU" sz="2800" b="1"/>
              <a:t>часы</a:t>
            </a:r>
            <a:r>
              <a:rPr lang="ru-RU" sz="2800"/>
              <a:t> пошли. </a:t>
            </a:r>
          </a:p>
        </p:txBody>
      </p:sp>
      <p:pic>
        <p:nvPicPr>
          <p:cNvPr id="40964" name="Picture 4" descr="17_Часи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768850"/>
            <a:ext cx="8208962" cy="1801813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r>
              <a:rPr lang="ru-RU"/>
              <a:t>ОКОШКО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196975"/>
            <a:ext cx="7920038" cy="33115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Жил-был веселый Язычок.  Проснулся он рано утром. Открыл </a:t>
            </a:r>
            <a:r>
              <a:rPr lang="ru-RU" sz="1800" b="1"/>
              <a:t>окошко.</a:t>
            </a:r>
            <a:endParaRPr lang="ru-RU" sz="180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Посмотрел </a:t>
            </a:r>
            <a:r>
              <a:rPr lang="ru-RU" sz="1800">
                <a:solidFill>
                  <a:srgbClr val="FF3399"/>
                </a:solidFill>
              </a:rPr>
              <a:t>налево</a:t>
            </a:r>
            <a:r>
              <a:rPr lang="ru-RU" sz="1800"/>
              <a:t>, </a:t>
            </a:r>
            <a:r>
              <a:rPr lang="ru-RU" sz="1800">
                <a:solidFill>
                  <a:schemeClr val="accent2"/>
                </a:solidFill>
              </a:rPr>
              <a:t>направо</a:t>
            </a:r>
            <a:r>
              <a:rPr lang="ru-RU" sz="1800"/>
              <a:t>.   </a:t>
            </a:r>
            <a:r>
              <a:rPr lang="ru-RU" sz="1800">
                <a:solidFill>
                  <a:schemeClr val="accent1"/>
                </a:solidFill>
              </a:rPr>
              <a:t>Вниз</a:t>
            </a:r>
            <a:r>
              <a:rPr lang="ru-RU" sz="1800"/>
              <a:t> посмотрел. Ночью шел дождь – нет ли луж? </a:t>
            </a:r>
            <a:r>
              <a:rPr lang="ru-RU" sz="1800">
                <a:solidFill>
                  <a:srgbClr val="FF9966"/>
                </a:solidFill>
              </a:rPr>
              <a:t>Вверх</a:t>
            </a:r>
            <a:r>
              <a:rPr lang="ru-RU" sz="1800"/>
              <a:t> посмотрел  - светит ли солнышко?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Закрыл окошко.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Побежал язычок в ванную умываться.  Открыл дверь ванной. Дверь заскрипела: Н-н-н...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Надо смазать дверь – подумал Язычок. Вошел он в ванную. Включил свет – «чик».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Открыл кран «чик-чик-чик». Полилась горячая вода «ш-ш-ш»...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«Ой!» -  испугался язычок и отдернул руки. Надо открыть какую воду?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Правильно, холодную «чик-чик-чик».  И язычок открыл кран с холодной водой «с-с-с»...  Холодная водичка соединилась с горячей и стала теплой.</a:t>
            </a:r>
          </a:p>
        </p:txBody>
      </p:sp>
      <p:pic>
        <p:nvPicPr>
          <p:cNvPr id="6148" name="Picture 4" descr="01_Окошк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4581525"/>
            <a:ext cx="8137525" cy="17843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БЛИНЧИК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2239963"/>
          </a:xfrm>
        </p:spPr>
        <p:txBody>
          <a:bodyPr/>
          <a:lstStyle/>
          <a:p>
            <a:r>
              <a:rPr lang="ru-RU" sz="2800"/>
              <a:t>«Ой! меня мама ждет!» Вскочил Язычок на лошадку и поскакал домой.</a:t>
            </a:r>
          </a:p>
          <a:p>
            <a:r>
              <a:rPr lang="ru-RU" sz="2800"/>
              <a:t>Дома его ждала мама.</a:t>
            </a:r>
          </a:p>
          <a:p>
            <a:r>
              <a:rPr lang="ru-RU" sz="2800"/>
              <a:t>Она испекла Язычку вкусные </a:t>
            </a:r>
            <a:r>
              <a:rPr lang="ru-RU" sz="2800" b="1"/>
              <a:t>блинчики</a:t>
            </a:r>
            <a:r>
              <a:rPr lang="ru-RU" sz="2800"/>
              <a:t>. </a:t>
            </a:r>
          </a:p>
        </p:txBody>
      </p:sp>
      <p:pic>
        <p:nvPicPr>
          <p:cNvPr id="43012" name="Picture 4" descr="18_Блинчи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535488"/>
            <a:ext cx="8137525" cy="1844675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ВКУСНОЕ ВАРЕНЬЕ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2527300"/>
          </a:xfrm>
        </p:spPr>
        <p:txBody>
          <a:bodyPr/>
          <a:lstStyle/>
          <a:p>
            <a:r>
              <a:rPr lang="ru-RU" sz="2800"/>
              <a:t>И положила вкусного </a:t>
            </a:r>
            <a:r>
              <a:rPr lang="ru-RU" sz="2800" b="1"/>
              <a:t>варенья</a:t>
            </a:r>
            <a:r>
              <a:rPr lang="ru-RU" sz="2800"/>
              <a:t>.</a:t>
            </a:r>
          </a:p>
        </p:txBody>
      </p:sp>
      <p:pic>
        <p:nvPicPr>
          <p:cNvPr id="45060" name="Picture 4" descr="19_ВкусноеВарень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618038"/>
            <a:ext cx="8640763" cy="1865312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ПОДАРКИ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/>
              <a:t>Мама сходила в магазин игрушек и купила своему любимому сыночку подарки.</a:t>
            </a:r>
          </a:p>
          <a:p>
            <a:r>
              <a:rPr lang="ru-RU" sz="2800"/>
              <a:t>Мама подарила Язычку воздушный шарик.</a:t>
            </a:r>
          </a:p>
          <a:p>
            <a:r>
              <a:rPr lang="ru-RU" sz="2800"/>
              <a:t>Его цвет на звук «з». Угадай, какого цвета шарик</a:t>
            </a:r>
            <a:r>
              <a:rPr lang="en-US" sz="2800"/>
              <a:t>?</a:t>
            </a:r>
            <a:endParaRPr lang="ru-RU" sz="2800"/>
          </a:p>
          <a:p>
            <a:r>
              <a:rPr lang="ru-RU" sz="2800"/>
              <a:t>Правильно, зеленого.</a:t>
            </a:r>
          </a:p>
          <a:p>
            <a:r>
              <a:rPr lang="ru-RU" sz="2800"/>
              <a:t>Язычок надул шарик: «Ф-ф-ф...»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ГАРМОШКА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4114800"/>
          </a:xfrm>
        </p:spPr>
        <p:txBody>
          <a:bodyPr/>
          <a:lstStyle/>
          <a:p>
            <a:r>
              <a:rPr lang="ru-RU" sz="2800"/>
              <a:t>Еще мама купила Язычку красивую </a:t>
            </a:r>
            <a:r>
              <a:rPr lang="ru-RU" sz="2800" b="1"/>
              <a:t>гармошку</a:t>
            </a:r>
            <a:r>
              <a:rPr lang="ru-RU" sz="2800"/>
              <a:t> </a:t>
            </a:r>
          </a:p>
        </p:txBody>
      </p:sp>
      <p:pic>
        <p:nvPicPr>
          <p:cNvPr id="48132" name="Picture 4" descr="21_Гармош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578350"/>
            <a:ext cx="8424862" cy="1846263"/>
          </a:xfrm>
          <a:noFill/>
          <a:ln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БАРАБАН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2527300"/>
          </a:xfrm>
        </p:spPr>
        <p:txBody>
          <a:bodyPr/>
          <a:lstStyle/>
          <a:p>
            <a:r>
              <a:rPr lang="ru-RU" sz="2800"/>
              <a:t>Мама купила барабан. </a:t>
            </a:r>
          </a:p>
          <a:p>
            <a:r>
              <a:rPr lang="ru-RU" sz="2800"/>
              <a:t>Язычок взял барабанные палочки и заиграл веселый марш «дэ-дэ-дэ, дэ-дэ-дэ, дэ-дэ-дэ»</a:t>
            </a:r>
          </a:p>
          <a:p>
            <a:r>
              <a:rPr lang="ru-RU" sz="2800"/>
              <a:t>Он был очень рад новым игрушкам и очень рад, что вернулся домой к маме.</a:t>
            </a:r>
          </a:p>
        </p:txBody>
      </p:sp>
      <p:pic>
        <p:nvPicPr>
          <p:cNvPr id="50180" name="Picture 4" descr="22_Барабанщи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649788"/>
            <a:ext cx="8496300" cy="1833562"/>
          </a:xfr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ПАРАШЮТИК</a:t>
            </a:r>
          </a:p>
        </p:txBody>
      </p:sp>
      <p:pic>
        <p:nvPicPr>
          <p:cNvPr id="52228" name="Picture 4" descr="23_Парашютик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2565400"/>
            <a:ext cx="7772400" cy="1773238"/>
          </a:xfr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ЗАГНАТЬ МЯЧ В ВОРОТА</a:t>
            </a:r>
          </a:p>
        </p:txBody>
      </p:sp>
      <p:pic>
        <p:nvPicPr>
          <p:cNvPr id="54276" name="Picture 4" descr="24_ЗагнатьМячВВорота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2781300"/>
            <a:ext cx="7772400" cy="1709738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924175"/>
            <a:ext cx="7772400" cy="1143000"/>
          </a:xfrm>
        </p:spPr>
        <p:txBody>
          <a:bodyPr/>
          <a:lstStyle/>
          <a:p>
            <a:r>
              <a:rPr lang="ru-RU">
                <a:solidFill>
                  <a:schemeClr val="accent1"/>
                </a:solidFill>
              </a:rPr>
              <a:t>КОНЕЦ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ЧИСТИМ ЗУБКИ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2239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000"/>
              <a:t>Язычок умылся. </a:t>
            </a:r>
            <a:r>
              <a:rPr lang="ru-RU" sz="2000" b="1"/>
              <a:t>Почистил зубки</a:t>
            </a:r>
            <a:r>
              <a:rPr lang="ru-RU" sz="2000"/>
              <a:t> – сначала нижние, затем верхние.</a:t>
            </a:r>
          </a:p>
          <a:p>
            <a:pPr>
              <a:lnSpc>
                <a:spcPct val="90000"/>
              </a:lnSpc>
            </a:pPr>
            <a:r>
              <a:rPr lang="ru-RU" sz="2000"/>
              <a:t>Прополоскал рот. Умылся еще раз. Вытерся. </a:t>
            </a:r>
          </a:p>
          <a:p>
            <a:pPr>
              <a:lnSpc>
                <a:spcPct val="90000"/>
              </a:lnSpc>
            </a:pPr>
            <a:r>
              <a:rPr lang="ru-RU" sz="2000"/>
              <a:t>Закрыл кран с холодной водой «чик-чик-чик».</a:t>
            </a:r>
          </a:p>
          <a:p>
            <a:pPr>
              <a:lnSpc>
                <a:spcPct val="90000"/>
              </a:lnSpc>
            </a:pPr>
            <a:r>
              <a:rPr lang="ru-RU" sz="2000"/>
              <a:t>Закрыл кран с горячей водой «чик-чик-чик».</a:t>
            </a:r>
          </a:p>
          <a:p>
            <a:pPr>
              <a:lnSpc>
                <a:spcPct val="90000"/>
              </a:lnSpc>
            </a:pPr>
            <a:r>
              <a:rPr lang="ru-RU" sz="2000"/>
              <a:t>Закрыл дверь «н-н-н».. </a:t>
            </a:r>
          </a:p>
          <a:p>
            <a:pPr>
              <a:lnSpc>
                <a:spcPct val="90000"/>
              </a:lnSpc>
            </a:pPr>
            <a:r>
              <a:rPr lang="ru-RU" sz="2000"/>
              <a:t>И побежал веселый Язычок на кухню завтракать.</a:t>
            </a:r>
          </a:p>
        </p:txBody>
      </p:sp>
      <p:pic>
        <p:nvPicPr>
          <p:cNvPr id="8196" name="Picture 4" descr="02_ЧистимЗуб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4581525"/>
            <a:ext cx="8636000" cy="18573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МЕСИМ ТЕСТО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44675"/>
            <a:ext cx="7989888" cy="25923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1800"/>
              <a:t>А на кухне мама печет пироги.</a:t>
            </a:r>
          </a:p>
          <a:p>
            <a:pPr>
              <a:lnSpc>
                <a:spcPct val="80000"/>
              </a:lnSpc>
            </a:pPr>
            <a:r>
              <a:rPr lang="ru-RU" sz="1800"/>
              <a:t>«Мамочка, здравствуй!, - крикнул радостно язычок.- </a:t>
            </a:r>
          </a:p>
          <a:p>
            <a:pPr>
              <a:lnSpc>
                <a:spcPct val="80000"/>
              </a:lnSpc>
            </a:pPr>
            <a:r>
              <a:rPr lang="ru-RU" sz="1800"/>
              <a:t>Я тебя очень люблю.» </a:t>
            </a:r>
          </a:p>
          <a:p>
            <a:pPr>
              <a:lnSpc>
                <a:spcPct val="80000"/>
              </a:lnSpc>
            </a:pPr>
            <a:r>
              <a:rPr lang="ru-RU" sz="1800"/>
              <a:t>«Здравствуй, сыночек! Я тебя тоже очень люблю! </a:t>
            </a:r>
          </a:p>
          <a:p>
            <a:pPr>
              <a:lnSpc>
                <a:spcPct val="80000"/>
              </a:lnSpc>
            </a:pPr>
            <a:r>
              <a:rPr lang="ru-RU" sz="1800"/>
              <a:t>Помогай мне </a:t>
            </a:r>
            <a:r>
              <a:rPr lang="ru-RU" sz="1800" b="1"/>
              <a:t>тесто месить</a:t>
            </a:r>
            <a:r>
              <a:rPr lang="ru-RU" sz="1800"/>
              <a:t>!»</a:t>
            </a:r>
          </a:p>
          <a:p>
            <a:pPr>
              <a:lnSpc>
                <a:spcPct val="80000"/>
              </a:lnSpc>
            </a:pPr>
            <a:r>
              <a:rPr lang="ru-RU" sz="1800"/>
              <a:t>Пя-пя-пя – разминали они тесто губами, потом зубками, снова губами.</a:t>
            </a:r>
          </a:p>
          <a:p>
            <a:pPr>
              <a:lnSpc>
                <a:spcPct val="80000"/>
              </a:lnSpc>
            </a:pPr>
            <a:r>
              <a:rPr lang="ru-RU" sz="1800"/>
              <a:t>Тесто готово. Испекли они пирожки «Пя-пя-пя...»</a:t>
            </a:r>
          </a:p>
          <a:p>
            <a:pPr>
              <a:lnSpc>
                <a:spcPct val="80000"/>
              </a:lnSpc>
            </a:pPr>
            <a:r>
              <a:rPr lang="ru-RU" sz="1800"/>
              <a:t>Язычок съел три пирожка.</a:t>
            </a:r>
          </a:p>
          <a:p>
            <a:pPr>
              <a:lnSpc>
                <a:spcPct val="80000"/>
              </a:lnSpc>
            </a:pPr>
            <a:r>
              <a:rPr lang="ru-RU" sz="1800"/>
              <a:t>Как ты думаешь, с какой начинкой?</a:t>
            </a:r>
          </a:p>
        </p:txBody>
      </p:sp>
      <p:pic>
        <p:nvPicPr>
          <p:cNvPr id="10244" name="Picture 4" descr="03_МесимТес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581525"/>
            <a:ext cx="8562975" cy="1905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ЧАШЕЧКА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1735138"/>
          </a:xfrm>
        </p:spPr>
        <p:txBody>
          <a:bodyPr/>
          <a:lstStyle/>
          <a:p>
            <a:r>
              <a:rPr lang="ru-RU" sz="2800"/>
              <a:t>Затем язычок выпил молока вот из такой </a:t>
            </a:r>
            <a:r>
              <a:rPr lang="ru-RU" sz="2800" b="1"/>
              <a:t>чашечки</a:t>
            </a:r>
            <a:r>
              <a:rPr lang="ru-RU" sz="2800"/>
              <a:t>.</a:t>
            </a:r>
          </a:p>
          <a:p>
            <a:r>
              <a:rPr lang="ru-RU" sz="2800"/>
              <a:t>Сказал «Спасибо».</a:t>
            </a:r>
          </a:p>
        </p:txBody>
      </p:sp>
      <p:pic>
        <p:nvPicPr>
          <p:cNvPr id="12292" name="Picture 4" descr="04_Чашеч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437063"/>
            <a:ext cx="8424862" cy="20081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ДУДОЧКА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847013" cy="2311400"/>
          </a:xfrm>
        </p:spPr>
        <p:txBody>
          <a:bodyPr/>
          <a:lstStyle/>
          <a:p>
            <a:r>
              <a:rPr lang="ru-RU" sz="2400"/>
              <a:t>И спросил Язычок у мамы – «Мамочка, можно я пойду погуляю?»</a:t>
            </a:r>
          </a:p>
          <a:p>
            <a:r>
              <a:rPr lang="ru-RU" sz="2400"/>
              <a:t>Мама ответила «Конечно, можно, только не опоздай к обеду».</a:t>
            </a:r>
          </a:p>
          <a:p>
            <a:r>
              <a:rPr lang="ru-RU" sz="2400"/>
              <a:t>Взял язычок </a:t>
            </a:r>
            <a:r>
              <a:rPr lang="ru-RU" sz="2400" b="1"/>
              <a:t>дудочку</a:t>
            </a:r>
            <a:r>
              <a:rPr lang="ru-RU" sz="2400"/>
              <a:t> и весело загудел «Ду-ду-ду!»</a:t>
            </a:r>
          </a:p>
        </p:txBody>
      </p:sp>
      <p:pic>
        <p:nvPicPr>
          <p:cNvPr id="14340" name="Picture 4" descr="05_Дудоч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630738"/>
            <a:ext cx="8208962" cy="19224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ЗАБОРЧИК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2455863"/>
          </a:xfrm>
        </p:spPr>
        <p:txBody>
          <a:bodyPr/>
          <a:lstStyle/>
          <a:p>
            <a:r>
              <a:rPr lang="ru-RU" sz="2800"/>
              <a:t>Вышел Язычок на крыльцо дома. </a:t>
            </a:r>
          </a:p>
          <a:p>
            <a:r>
              <a:rPr lang="ru-RU" sz="2800"/>
              <a:t>Вокруг дома длинный </a:t>
            </a:r>
            <a:r>
              <a:rPr lang="ru-RU" sz="2800" b="1"/>
              <a:t>забор</a:t>
            </a:r>
            <a:r>
              <a:rPr lang="ru-RU" sz="2800"/>
              <a:t>. Вот такой.</a:t>
            </a:r>
          </a:p>
          <a:p>
            <a:r>
              <a:rPr lang="ru-RU" sz="2800"/>
              <a:t>А на крыше дома труба. В трубе живет  веселый ветер. «У-у-у...»поет он.</a:t>
            </a:r>
          </a:p>
        </p:txBody>
      </p:sp>
      <p:pic>
        <p:nvPicPr>
          <p:cNvPr id="16388" name="Picture 4" descr="06_Заборчи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4551363"/>
            <a:ext cx="7991475" cy="1844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Маляр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2168525"/>
          </a:xfrm>
        </p:spPr>
        <p:txBody>
          <a:bodyPr/>
          <a:lstStyle/>
          <a:p>
            <a:r>
              <a:rPr lang="ru-RU" sz="2800"/>
              <a:t>Веселый </a:t>
            </a:r>
            <a:r>
              <a:rPr lang="ru-RU" sz="2800" b="1"/>
              <a:t>маляр</a:t>
            </a:r>
            <a:r>
              <a:rPr lang="ru-RU" sz="2800"/>
              <a:t> красил забор.</a:t>
            </a:r>
          </a:p>
        </p:txBody>
      </p:sp>
      <p:pic>
        <p:nvPicPr>
          <p:cNvPr id="19460" name="Picture 4" descr="07_Маля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4359275"/>
            <a:ext cx="8424863" cy="19827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ГРИБОК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62913" cy="2311400"/>
          </a:xfrm>
        </p:spPr>
        <p:txBody>
          <a:bodyPr/>
          <a:lstStyle/>
          <a:p>
            <a:r>
              <a:rPr lang="ru-RU" sz="2800"/>
              <a:t>Смотри, Язычок, сказал маляр – возле забора вырос </a:t>
            </a:r>
            <a:r>
              <a:rPr lang="ru-RU" sz="2800" b="1"/>
              <a:t>грибок</a:t>
            </a:r>
            <a:r>
              <a:rPr lang="ru-RU" sz="2800"/>
              <a:t>.</a:t>
            </a:r>
          </a:p>
        </p:txBody>
      </p:sp>
      <p:pic>
        <p:nvPicPr>
          <p:cNvPr id="21508" name="Picture 4" descr="08_Грибоче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503738"/>
            <a:ext cx="8135937" cy="1905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811</Words>
  <Application>Microsoft Office PowerPoint</Application>
  <PresentationFormat>Экран (4:3)</PresentationFormat>
  <Paragraphs>100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Воздушный поток</vt:lpstr>
      <vt:lpstr>СКАЗКА О ВЕСЕЛОМ ЯЗЫЧКЕ</vt:lpstr>
      <vt:lpstr>ОКОШКО</vt:lpstr>
      <vt:lpstr>ЧИСТИМ ЗУБКИ</vt:lpstr>
      <vt:lpstr>МЕСИМ ТЕСТО</vt:lpstr>
      <vt:lpstr>ЧАШЕЧКА</vt:lpstr>
      <vt:lpstr>ДУДОЧКА</vt:lpstr>
      <vt:lpstr>ЗАБОРЧИК</vt:lpstr>
      <vt:lpstr>Маляр</vt:lpstr>
      <vt:lpstr>ГРИБОК</vt:lpstr>
      <vt:lpstr>Киска</vt:lpstr>
      <vt:lpstr>Поймаем мышку</vt:lpstr>
      <vt:lpstr>ЛОШАДКА</vt:lpstr>
      <vt:lpstr>ПАРОХОД  ГУДИТ</vt:lpstr>
      <vt:lpstr>ЗДРАВСТВУЙ!</vt:lpstr>
      <vt:lpstr>СЛОНИК ПЬЁТ</vt:lpstr>
      <vt:lpstr>ИНДЮКИ БОЛТАЮТ</vt:lpstr>
      <vt:lpstr>ОРЕШКИ</vt:lpstr>
      <vt:lpstr>КАЧЕЛИ</vt:lpstr>
      <vt:lpstr>ЧАСИКИ</vt:lpstr>
      <vt:lpstr>БЛИНЧИК</vt:lpstr>
      <vt:lpstr>ВКУСНОЕ ВАРЕНЬЕ</vt:lpstr>
      <vt:lpstr>ПОДАРКИ</vt:lpstr>
      <vt:lpstr>ГАРМОШКА</vt:lpstr>
      <vt:lpstr>БАРАБАН</vt:lpstr>
      <vt:lpstr>ПАРАШЮТИК</vt:lpstr>
      <vt:lpstr>ЗАГНАТЬ МЯЧ В ВОРОТА</vt:lpstr>
      <vt:lpstr>КОНЕЦ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Администратор безопасности</cp:lastModifiedBy>
  <cp:revision>6</cp:revision>
  <dcterms:created xsi:type="dcterms:W3CDTF">1601-01-01T00:00:00Z</dcterms:created>
  <dcterms:modified xsi:type="dcterms:W3CDTF">2022-11-16T05:56:53Z</dcterms:modified>
</cp:coreProperties>
</file>