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3" r:id="rId4"/>
    <p:sldId id="262" r:id="rId5"/>
    <p:sldId id="261" r:id="rId6"/>
    <p:sldId id="260" r:id="rId7"/>
    <p:sldId id="259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698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43914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Русская народная сказка 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«Репка»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9b72d5a0521da474349e8fe11dc9279c_1c63e6ce0f9830b71759f0fb3bfc01d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2285992"/>
            <a:ext cx="5929354" cy="42555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14876" y="2714620"/>
            <a:ext cx="37861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Воспитатель: Тесленко Татьяна Николаевна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57170"/>
            <a:ext cx="7772400" cy="1143000"/>
          </a:xfrm>
        </p:spPr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Вытащили репку!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C:\Users\User\Desktop\ДОЧЕНЬКА\Агафонова\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9592" y="1196752"/>
            <a:ext cx="7576946" cy="4870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вал 7"/>
          <p:cNvSpPr/>
          <p:nvPr/>
        </p:nvSpPr>
        <p:spPr>
          <a:xfrm>
            <a:off x="6858016" y="271462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670083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Посадил дед репку.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ДОЧЕНЬКА\Агафонова\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6666"/>
          <a:stretch>
            <a:fillRect/>
          </a:stretch>
        </p:blipFill>
        <p:spPr bwMode="auto">
          <a:xfrm>
            <a:off x="2267744" y="1124744"/>
            <a:ext cx="4608512" cy="5428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Выросла репка большая-пребольшая.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ДОЧЕНЬКА\Агафонова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95736" y="1428736"/>
            <a:ext cx="4486927" cy="5336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72400" cy="2297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 дед репку из земли тащить: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тянет-потянет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вытянуть не может.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ДОЧЕНЬКА\Агафонова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14480" y="1928802"/>
            <a:ext cx="602518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0108"/>
            <a:ext cx="3571868" cy="29400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Позвал дед бабку.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Бабка за дедку, дедка за репку —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тянут-потянут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вытянуть не могут.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User\Desktop\ДОЧЕНЬКА\Агафонова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28412" y="214290"/>
            <a:ext cx="5688984" cy="5014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вал 7"/>
          <p:cNvSpPr/>
          <p:nvPr/>
        </p:nvSpPr>
        <p:spPr>
          <a:xfrm>
            <a:off x="6929454" y="6000768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939916"/>
          </a:xfrm>
        </p:spPr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Позвала бабка внучку. Внучка за бабку, бабка за дедку, дедка за репку —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тянут-потянут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вытянуть не могут.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User\Desktop\ДОЧЕНЬКА\Агафонова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71604" y="1857364"/>
            <a:ext cx="6095892" cy="4574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2725734"/>
          </a:xfrm>
        </p:spPr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Кликнула внучка Жучку. Жучка за внучку, внучка за бабку, бабка за дедку, дедка за репку —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тянут-потянут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вытянуть не могут.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User\Desktop\ДОЧЕНЬКА\Агафонова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71604" y="1785926"/>
            <a:ext cx="600968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368544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Кликнула Жучка кошку. Кошка за Жучку, Жучка за внучку, внучка за бабку, бабка за дедку, дедка за репку —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тянут-потянут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вытянуть не могут.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User\Desktop\ДОЧЕНЬКА\Агафонова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2643182"/>
            <a:ext cx="6357982" cy="3894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24399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Позвала кошка мышку. Мышка за кошку, кошка за Жучку, Жучка за внучку, внучка за бабку, бабка за дедку, дедка за репку —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тянут-потянут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User\Desktop\ДОЧЕНЬКА\Агафонова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14480" y="2143116"/>
            <a:ext cx="5572164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BBB59"/>
      </a:hlink>
      <a:folHlink>
        <a:srgbClr val="9BBB5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 - 3</Template>
  <TotalTime>30</TotalTime>
  <Words>144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Русская народная сказка  «Репка»</vt:lpstr>
      <vt:lpstr>Посадил дед репку. </vt:lpstr>
      <vt:lpstr>Выросла репка большая-пребольшая.</vt:lpstr>
      <vt:lpstr>Стал дед репку из земли тащить: тянет-потянет, вытянуть не может.  </vt:lpstr>
      <vt:lpstr>Позвал дед бабку.  Бабка за дедку, дедка за репку — тянут-потянут, вытянуть не могут.</vt:lpstr>
      <vt:lpstr>Позвала бабка внучку. Внучка за бабку, бабка за дедку, дедка за репку — тянут-потянут, вытянуть не могут.  </vt:lpstr>
      <vt:lpstr>Кликнула внучка Жучку. Жучка за внучку, внучка за бабку, бабка за дедку, дедка за репку — тянут-потянут, вытянуть не могут. </vt:lpstr>
      <vt:lpstr>Кликнула Жучка кошку. Кошка за Жучку, Жучка за внучку, внучка за бабку, бабка за дедку, дедка за репку — тянут-потянут, вытянуть не могут.</vt:lpstr>
      <vt:lpstr>Позвала кошка мышку. Мышка за кошку, кошка за Жучку, Жучка за внучку, внучка за бабку, бабка за дедку, дедка за репку — тянут-потянут…</vt:lpstr>
      <vt:lpstr>Вытащили репку!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сказке «Репка»</dc:title>
  <dc:creator>User</dc:creator>
  <cp:lastModifiedBy>DetskiSad</cp:lastModifiedBy>
  <cp:revision>10</cp:revision>
  <dcterms:created xsi:type="dcterms:W3CDTF">2015-02-08T17:21:10Z</dcterms:created>
  <dcterms:modified xsi:type="dcterms:W3CDTF">2022-11-16T06:58:44Z</dcterms:modified>
</cp:coreProperties>
</file>