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F878-7DE0-4DF5-B17E-0A5C6F97DAE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09294-B9A9-40E5-9FB8-A165E5362F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F878-7DE0-4DF5-B17E-0A5C6F97DAE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09294-B9A9-40E5-9FB8-A165E5362F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F878-7DE0-4DF5-B17E-0A5C6F97DAE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09294-B9A9-40E5-9FB8-A165E5362F1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F878-7DE0-4DF5-B17E-0A5C6F97DAE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09294-B9A9-40E5-9FB8-A165E5362F1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F878-7DE0-4DF5-B17E-0A5C6F97DAE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09294-B9A9-40E5-9FB8-A165E5362F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F878-7DE0-4DF5-B17E-0A5C6F97DAE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09294-B9A9-40E5-9FB8-A165E5362F1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F878-7DE0-4DF5-B17E-0A5C6F97DAE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09294-B9A9-40E5-9FB8-A165E5362F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F878-7DE0-4DF5-B17E-0A5C6F97DAE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09294-B9A9-40E5-9FB8-A165E5362F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F878-7DE0-4DF5-B17E-0A5C6F97DAE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09294-B9A9-40E5-9FB8-A165E5362F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F878-7DE0-4DF5-B17E-0A5C6F97DAE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09294-B9A9-40E5-9FB8-A165E5362F1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F878-7DE0-4DF5-B17E-0A5C6F97DAE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09294-B9A9-40E5-9FB8-A165E5362F1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141F878-7DE0-4DF5-B17E-0A5C6F97DAEF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B509294-B9A9-40E5-9FB8-A165E5362F1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b="1" i="1" dirty="0">
                <a:solidFill>
                  <a:schemeClr val="bg2">
                    <a:lumMod val="25000"/>
                  </a:schemeClr>
                </a:solidFill>
              </a:rPr>
              <a:t>Советы </a:t>
            </a:r>
            <a:r>
              <a:rPr lang="ru-RU" sz="8000" b="1" i="1" dirty="0" err="1">
                <a:solidFill>
                  <a:schemeClr val="bg2">
                    <a:lumMod val="25000"/>
                  </a:schemeClr>
                </a:solidFill>
              </a:rPr>
              <a:t>Мойдодыра</a:t>
            </a:r>
            <a:endParaRPr lang="ru-RU" sz="8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13176"/>
            <a:ext cx="7520880" cy="1752600"/>
          </a:xfrm>
        </p:spPr>
        <p:txBody>
          <a:bodyPr>
            <a:normAutofit/>
          </a:bodyPr>
          <a:lstStyle/>
          <a:p>
            <a:pPr algn="r"/>
            <a:r>
              <a:rPr lang="ru-RU" sz="2800" dirty="0">
                <a:solidFill>
                  <a:schemeClr val="tx1"/>
                </a:solidFill>
              </a:rPr>
              <a:t>Выполнила :</a:t>
            </a:r>
            <a:r>
              <a:rPr lang="ru-RU" sz="2800" dirty="0" err="1">
                <a:solidFill>
                  <a:schemeClr val="tx1"/>
                </a:solidFill>
              </a:rPr>
              <a:t>воспитетель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</a:p>
          <a:p>
            <a:pPr algn="r"/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Гуцева</a:t>
            </a:r>
            <a:r>
              <a:rPr lang="ru-RU" sz="2800" dirty="0">
                <a:solidFill>
                  <a:schemeClr val="tx1"/>
                </a:solidFill>
              </a:rPr>
              <a:t> Юлия Дмитриевна</a:t>
            </a:r>
          </a:p>
          <a:p>
            <a:pPr algn="r"/>
            <a:r>
              <a:rPr lang="ru-RU" sz="2800" dirty="0">
                <a:solidFill>
                  <a:schemeClr val="tx1"/>
                </a:solidFill>
              </a:rPr>
              <a:t>ГБДОУ №37 Невского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962694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00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219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578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256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044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700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865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056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158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2642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</TotalTime>
  <Words>14</Words>
  <Application>Microsoft Office PowerPoint</Application>
  <PresentationFormat>Экран (4:3)</PresentationFormat>
  <Paragraphs>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Советы Мойдодыра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Мойдодыра</dc:title>
  <dc:creator>Юлия Гуцева</dc:creator>
  <cp:lastModifiedBy>Панасенко</cp:lastModifiedBy>
  <cp:revision>3</cp:revision>
  <dcterms:created xsi:type="dcterms:W3CDTF">2020-04-15T17:03:18Z</dcterms:created>
  <dcterms:modified xsi:type="dcterms:W3CDTF">2022-11-16T14:57:02Z</dcterms:modified>
</cp:coreProperties>
</file>