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49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0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97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59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16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62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73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8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84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53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9ABF5BA-5990-459C-95BD-890763749F8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51ED8B8-8676-4AE9-A43C-7479A54F9A8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1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91193"/>
            <a:ext cx="9144000" cy="2601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Государственное бюджетное общеобразовательное учреждение</a:t>
            </a:r>
            <a:b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средняя общеобразовательная школа № 17</a:t>
            </a:r>
            <a:b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1454727"/>
            <a:ext cx="9144000" cy="4946073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Технологии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VR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AR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 дополнительном образовании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algn="r">
              <a:lnSpc>
                <a:spcPct val="120000"/>
              </a:lnSpc>
            </a:pP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Выполнила:</a:t>
            </a:r>
          </a:p>
          <a:p>
            <a:pPr algn="r">
              <a:lnSpc>
                <a:spcPct val="120000"/>
              </a:lnSpc>
            </a:pP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Крылова Юлия Викторовна</a:t>
            </a:r>
          </a:p>
          <a:p>
            <a:pPr algn="r">
              <a:lnSpc>
                <a:spcPct val="120000"/>
              </a:lnSpc>
            </a:pP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Методист</a:t>
            </a:r>
          </a:p>
          <a:p>
            <a:pPr algn="r">
              <a:lnSpc>
                <a:spcPct val="120000"/>
              </a:lnSpc>
            </a:pP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ГБОУ СОШ № 17 </a:t>
            </a:r>
          </a:p>
          <a:p>
            <a:pPr algn="r">
              <a:lnSpc>
                <a:spcPct val="120000"/>
              </a:lnSpc>
            </a:pP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Санкт-Петербурга </a:t>
            </a:r>
          </a:p>
          <a:p>
            <a:pPr algn="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4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133600" y="785813"/>
            <a:ext cx="10058400" cy="50831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Синергия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методов и технологий, используемых в виртуальной и дополненной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реальности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Уникальность виртуальной и дополненной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технологий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Calibri Light" panose="020F0302020204030204" pitchFamily="34" charset="0"/>
              </a:rPr>
              <a:t>Востребованность изучения информационных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Calibri Light" panose="020F0302020204030204" pitchFamily="34" charset="0"/>
              </a:rPr>
              <a:t>систем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Необходимость формирования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данной образовательной сферы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деятельности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ru-RU" sz="28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ru-RU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53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4294967295"/>
          </p:nvPr>
        </p:nvSpPr>
        <p:spPr>
          <a:xfrm>
            <a:off x="1" y="557213"/>
            <a:ext cx="4596938" cy="540385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Отличительной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особенностью дополнительной реальности является то, что она даёт необходимые компетенции для дальнейшего углублённого освоения дизайнерских навыков и методик проектирования.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104" y="344489"/>
            <a:ext cx="4038854" cy="26934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958" y="3063646"/>
            <a:ext cx="3144679" cy="312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68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423950"/>
            <a:ext cx="4655127" cy="4568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Преимуществ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иммерсивного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подхода несколько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Наглядность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Сосредоточенность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Вовлечение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Безопасность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Эффективность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299" y="423950"/>
            <a:ext cx="4152901" cy="23271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288" y="2939863"/>
            <a:ext cx="3933824" cy="18207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112" y="4958561"/>
            <a:ext cx="3207479" cy="147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86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6534" y="1463245"/>
            <a:ext cx="448579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Геймификации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процесса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</a:rPr>
              <a:t>обучения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Анимация («оживление» изображений) – это важное средство для передачи</a:t>
            </a:r>
            <a:r>
              <a:rPr lang="ru-RU" sz="2400" spc="5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информации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Создание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компьютерных анимационных фильмов в среде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Adobe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Flash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Применение компьютерной 3D-графики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716" y="1757362"/>
            <a:ext cx="2638425" cy="1323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402" y="453595"/>
            <a:ext cx="3586679" cy="2019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611" y="3228974"/>
            <a:ext cx="2867131" cy="14874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340" y="4864070"/>
            <a:ext cx="2371725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52073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</TotalTime>
  <Words>109</Words>
  <Application>Microsoft Office PowerPoint</Application>
  <PresentationFormat>Широкоэкранный</PresentationFormat>
  <Paragraphs>38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Times New Roman</vt:lpstr>
      <vt:lpstr>Wingdings</vt:lpstr>
      <vt:lpstr>Ретро</vt:lpstr>
      <vt:lpstr>Государственное бюджетное общеобразовательное учреждение средняя общеобразовательная школа № 17        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8</cp:revision>
  <dcterms:created xsi:type="dcterms:W3CDTF">2022-11-16T10:00:26Z</dcterms:created>
  <dcterms:modified xsi:type="dcterms:W3CDTF">2022-11-16T12:07:16Z</dcterms:modified>
</cp:coreProperties>
</file>