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303" r:id="rId4"/>
    <p:sldId id="274" r:id="rId5"/>
    <p:sldId id="275" r:id="rId6"/>
    <p:sldId id="276" r:id="rId7"/>
    <p:sldId id="277" r:id="rId8"/>
    <p:sldId id="279" r:id="rId9"/>
    <p:sldId id="280" r:id="rId10"/>
    <p:sldId id="281" r:id="rId11"/>
    <p:sldId id="282" r:id="rId12"/>
    <p:sldId id="283" r:id="rId13"/>
    <p:sldId id="284" r:id="rId14"/>
    <p:sldId id="285" r:id="rId15"/>
    <p:sldId id="287" r:id="rId16"/>
    <p:sldId id="288" r:id="rId17"/>
    <p:sldId id="289" r:id="rId18"/>
    <p:sldId id="290" r:id="rId19"/>
    <p:sldId id="286" r:id="rId20"/>
    <p:sldId id="258" r:id="rId21"/>
    <p:sldId id="259" r:id="rId22"/>
    <p:sldId id="260" r:id="rId23"/>
    <p:sldId id="261" r:id="rId24"/>
    <p:sldId id="262" r:id="rId25"/>
    <p:sldId id="263" r:id="rId26"/>
    <p:sldId id="264" r:id="rId27"/>
    <p:sldId id="265" r:id="rId28"/>
    <p:sldId id="266" r:id="rId29"/>
    <p:sldId id="267" r:id="rId30"/>
    <p:sldId id="268" r:id="rId31"/>
    <p:sldId id="270" r:id="rId32"/>
    <p:sldId id="271" r:id="rId33"/>
    <p:sldId id="272" r:id="rId34"/>
    <p:sldId id="291" r:id="rId35"/>
    <p:sldId id="292" r:id="rId36"/>
    <p:sldId id="293" r:id="rId37"/>
    <p:sldId id="294" r:id="rId38"/>
    <p:sldId id="295" r:id="rId39"/>
    <p:sldId id="296" r:id="rId40"/>
    <p:sldId id="298" r:id="rId41"/>
    <p:sldId id="297" r:id="rId42"/>
    <p:sldId id="299" r:id="rId43"/>
    <p:sldId id="300" r:id="rId44"/>
    <p:sldId id="301" r:id="rId45"/>
    <p:sldId id="302" r:id="rId46"/>
    <p:sldId id="304" r:id="rId4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DD642D1C-3633-495D-8A64-E8F6243E8D5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866F8734-6734-449F-8022-9A403D9852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42D1C-3633-495D-8A64-E8F6243E8D5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F8734-6734-449F-8022-9A403D9852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42D1C-3633-495D-8A64-E8F6243E8D5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F8734-6734-449F-8022-9A403D9852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42D1C-3633-495D-8A64-E8F6243E8D5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F8734-6734-449F-8022-9A403D9852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42D1C-3633-495D-8A64-E8F6243E8D5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F8734-6734-449F-8022-9A403D9852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42D1C-3633-495D-8A64-E8F6243E8D5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F8734-6734-449F-8022-9A403D9852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D642D1C-3633-495D-8A64-E8F6243E8D5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66F8734-6734-449F-8022-9A403D9852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DD642D1C-3633-495D-8A64-E8F6243E8D5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866F8734-6734-449F-8022-9A403D9852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42D1C-3633-495D-8A64-E8F6243E8D5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F8734-6734-449F-8022-9A403D9852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42D1C-3633-495D-8A64-E8F6243E8D5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F8734-6734-449F-8022-9A403D9852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42D1C-3633-495D-8A64-E8F6243E8D5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F8734-6734-449F-8022-9A403D9852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DD642D1C-3633-495D-8A64-E8F6243E8D5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866F8734-6734-449F-8022-9A403D98524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4.jpeg"/><Relationship Id="rId4" Type="http://schemas.openxmlformats.org/officeDocument/2006/relationships/image" Target="../media/image15.jpe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285728"/>
            <a:ext cx="8701118" cy="3586185"/>
          </a:xfrm>
        </p:spPr>
        <p:txBody>
          <a:bodyPr>
            <a:normAutofit/>
          </a:bodyPr>
          <a:lstStyle/>
          <a:p>
            <a:pPr algn="ctr"/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Презентация на тему:</a:t>
            </a:r>
            <a:br>
              <a:rPr lang="ru-RU" sz="6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«Театр – страна сказок и фантазий»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8401080" cy="1752600"/>
          </a:xfrm>
        </p:spPr>
        <p:txBody>
          <a:bodyPr>
            <a:normAutofit/>
          </a:bodyPr>
          <a:lstStyle/>
          <a:p>
            <a:pPr algn="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00042"/>
            <a:ext cx="8115328" cy="1000132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ФОЙЕ,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s://www.o-detstve.ru/assets/galleries/1535/8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428736"/>
            <a:ext cx="7429552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0"/>
            <a:ext cx="8043890" cy="170975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БИЛИТЁРЫ И КАССИРЫ,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s://korolevriamo.ru/files/image/00/60/75/gallery!bzn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428736"/>
            <a:ext cx="6357982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58204" cy="1214446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ГАРДЕРОБЩИЦА, СУФЛЁР.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://www.photoline.ru/critic/picpart/1191/1191791048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571612"/>
            <a:ext cx="4214842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kino-teatr.ru/movie/kadr/4579/17021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2357430"/>
            <a:ext cx="4143404" cy="42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МАСКИ ЕСТЬ В ТЕАТРЕ, НЕОБЫЧНЫЕ, НЕ КАРНАВАЛЬНЫЕ, А ТЕАТРАЛЬНЫЕ</a:t>
            </a:r>
            <a:endParaRPr lang="ru-RU" b="1" dirty="0"/>
          </a:p>
        </p:txBody>
      </p:sp>
      <p:pic>
        <p:nvPicPr>
          <p:cNvPr id="4" name="Содержимое 3" descr="http://xn-----dlccgh0bibyfbbseb5aqcw7a1jta.xn--p1ai/attachments/Image/2567bd517951b4eac69ab19b45a3efef357421153.png?template=generic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2928934"/>
            <a:ext cx="6643734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186766" cy="1000132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МАСКИ</a:t>
            </a:r>
            <a:endParaRPr lang="ru-RU" b="1" dirty="0"/>
          </a:p>
        </p:txBody>
      </p:sp>
      <p:pic>
        <p:nvPicPr>
          <p:cNvPr id="4" name="Содержимое 3" descr="http://www.metod-kopilka.ru/images/doc/56/3673/img1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500174"/>
            <a:ext cx="4143404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edugalaxy.intel.ru/index.php?s=&amp;act=attach&amp;type=blogentry&amp;id=41458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2214554"/>
            <a:ext cx="3929090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642918"/>
            <a:ext cx="8229600" cy="1357322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УПРАЖНЕНИЕ С ТЕАТРАЛЬНЫМИ МАСКАМИ.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857364"/>
            <a:ext cx="8186766" cy="4717172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smtClean="0"/>
              <a:t>Марфа — рассказчица: </a:t>
            </a:r>
            <a:r>
              <a:rPr lang="ru-RU" dirty="0" smtClean="0"/>
              <a:t>Что это?</a:t>
            </a:r>
            <a:r>
              <a:rPr lang="ru-RU" b="1" dirty="0" smtClean="0"/>
              <a:t>  </a:t>
            </a:r>
            <a:r>
              <a:rPr lang="ru-RU" dirty="0" smtClean="0"/>
              <a:t>Ребята,  одинаковые или разные маски?</a:t>
            </a:r>
          </a:p>
          <a:p>
            <a:r>
              <a:rPr lang="ru-RU" dirty="0" smtClean="0"/>
              <a:t> </a:t>
            </a:r>
            <a:r>
              <a:rPr lang="ru-RU" b="1" dirty="0" smtClean="0"/>
              <a:t>Дети</a:t>
            </a:r>
            <a:r>
              <a:rPr lang="ru-RU" dirty="0" smtClean="0"/>
              <a:t>: разные</a:t>
            </a:r>
          </a:p>
          <a:p>
            <a:r>
              <a:rPr lang="ru-RU" b="1" dirty="0" smtClean="0"/>
              <a:t>Марфа — рассказчица: </a:t>
            </a:r>
            <a:r>
              <a:rPr lang="ru-RU" dirty="0" smtClean="0"/>
              <a:t> Какое настроение они передают?</a:t>
            </a:r>
          </a:p>
          <a:p>
            <a:r>
              <a:rPr lang="ru-RU" b="1" dirty="0" smtClean="0"/>
              <a:t>Дети</a:t>
            </a:r>
            <a:r>
              <a:rPr lang="ru-RU" dirty="0" smtClean="0"/>
              <a:t>:  весёлое и грустное.</a:t>
            </a:r>
          </a:p>
          <a:p>
            <a:r>
              <a:rPr lang="ru-RU" b="1" dirty="0" smtClean="0"/>
              <a:t>Марфа — рассказчица: </a:t>
            </a:r>
            <a:r>
              <a:rPr lang="ru-RU" dirty="0" smtClean="0"/>
              <a:t>Вот сейчас, ребята, вы можете подойти, взять себе любую маску и мы встанем в круг.</a:t>
            </a:r>
          </a:p>
          <a:p>
            <a:r>
              <a:rPr lang="ru-RU" b="1" dirty="0" smtClean="0"/>
              <a:t>Марфа — рассказчица:</a:t>
            </a:r>
            <a:r>
              <a:rPr lang="ru-RU" dirty="0" smtClean="0"/>
              <a:t> Рассмотрите внимательно свою маску, запомните, какое настроение она передаёт. И мы примерим наши маски</a:t>
            </a:r>
          </a:p>
          <a:p>
            <a:r>
              <a:rPr lang="ru-RU" dirty="0" smtClean="0"/>
              <a:t>*дети примеряют маски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186766" cy="1500198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УПРАЖНЕНИЕ С ТЕАТРАЛЬНЫМИ МАСКАМИ.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857364"/>
            <a:ext cx="8329642" cy="4717172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/>
              <a:t>Марфа — рассказчица: </a:t>
            </a:r>
            <a:r>
              <a:rPr lang="ru-RU" dirty="0" smtClean="0"/>
              <a:t>- Ой, вас совсем не узнать!</a:t>
            </a:r>
          </a:p>
          <a:p>
            <a:r>
              <a:rPr lang="ru-RU" b="1" dirty="0" smtClean="0"/>
              <a:t>Марфа — рассказчица: </a:t>
            </a:r>
            <a:r>
              <a:rPr lang="ru-RU" dirty="0" smtClean="0"/>
              <a:t> Сейчас, уважаемые маски, вы сможете рассказать какое у вас настроение, передавая его голосом, а может даже и движением.</a:t>
            </a:r>
          </a:p>
          <a:p>
            <a:r>
              <a:rPr lang="ru-RU" b="1" dirty="0" smtClean="0"/>
              <a:t>Марфа — рассказчица: </a:t>
            </a:r>
            <a:r>
              <a:rPr lang="ru-RU" dirty="0" smtClean="0"/>
              <a:t>Пожалуйста, уважаемая маска, скажи, какая ты?</a:t>
            </a:r>
          </a:p>
          <a:p>
            <a:r>
              <a:rPr lang="ru-RU" dirty="0" smtClean="0"/>
              <a:t> </a:t>
            </a:r>
            <a:r>
              <a:rPr lang="ru-RU" b="1" dirty="0" smtClean="0"/>
              <a:t>Дети</a:t>
            </a:r>
            <a:r>
              <a:rPr lang="ru-RU" dirty="0" smtClean="0"/>
              <a:t>: Я весёлая маска!</a:t>
            </a:r>
          </a:p>
          <a:p>
            <a:r>
              <a:rPr lang="ru-RU" b="1" dirty="0" smtClean="0"/>
              <a:t>Марфа — рассказчица: </a:t>
            </a:r>
            <a:r>
              <a:rPr lang="ru-RU" dirty="0" smtClean="0"/>
              <a:t>Если маска весёлая она об этом говорит весело, радостно, задорно, может даже выполнить какое-нибудь весёлое движение!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186766" cy="1214446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УПРАЖНЕНИЕ С ТЕАТРАЛЬНЫМИ МАСКАМИ.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85926"/>
            <a:ext cx="8186766" cy="4788610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/>
              <a:t>Марфа — рассказчица: </a:t>
            </a:r>
            <a:r>
              <a:rPr lang="ru-RU" dirty="0" smtClean="0"/>
              <a:t>А ты, маска, какая? </a:t>
            </a:r>
          </a:p>
          <a:p>
            <a:r>
              <a:rPr lang="ru-RU" b="1" dirty="0" smtClean="0"/>
              <a:t>Дети</a:t>
            </a:r>
            <a:r>
              <a:rPr lang="ru-RU" dirty="0" smtClean="0"/>
              <a:t>: Я грустная маска!</a:t>
            </a:r>
          </a:p>
          <a:p>
            <a:r>
              <a:rPr lang="ru-RU" b="1" dirty="0" smtClean="0"/>
              <a:t>Марфа — рассказчица: </a:t>
            </a:r>
            <a:r>
              <a:rPr lang="ru-RU" dirty="0" smtClean="0"/>
              <a:t>У грустной маски грустный голос, жесты и движения тоже выражают грусть. - А теперь встаньте парами -грустные маски, найдите весёлые маски.  Нашли? И я </a:t>
            </a:r>
            <a:r>
              <a:rPr lang="ru-RU" smtClean="0"/>
              <a:t>предлагаю вам поприветствовать </a:t>
            </a:r>
            <a:r>
              <a:rPr lang="ru-RU" dirty="0" smtClean="0"/>
              <a:t>друг друга.</a:t>
            </a:r>
          </a:p>
          <a:p>
            <a:r>
              <a:rPr lang="ru-RU" dirty="0" smtClean="0"/>
              <a:t>-</a:t>
            </a:r>
            <a:r>
              <a:rPr lang="ru-RU" b="1" dirty="0" smtClean="0"/>
              <a:t>Марфа — рассказчица: </a:t>
            </a:r>
            <a:r>
              <a:rPr lang="ru-RU" dirty="0" smtClean="0"/>
              <a:t> Сначала поздороваются весёлые маски, с грустными. Задорно и весело! “Здравствуй, грустная маска!”</a:t>
            </a:r>
          </a:p>
          <a:p>
            <a:r>
              <a:rPr lang="ru-RU" dirty="0" smtClean="0"/>
              <a:t>здороваются весёлые маски</a:t>
            </a:r>
          </a:p>
          <a:p>
            <a:r>
              <a:rPr lang="ru-RU" b="1" dirty="0" smtClean="0"/>
              <a:t>Марфа — рассказчица: </a:t>
            </a:r>
            <a:r>
              <a:rPr lang="ru-RU" dirty="0" smtClean="0"/>
              <a:t> А теперь грустные маски. Тихо и грустно. “Здравствуй, весёлая маска!”</a:t>
            </a:r>
          </a:p>
          <a:p>
            <a:r>
              <a:rPr lang="ru-RU" dirty="0" smtClean="0"/>
              <a:t>здороваются грустные маски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14356"/>
            <a:ext cx="8372476" cy="1285884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УПРАЖНЕНИЕ С ТЕАТРАЛЬНЫМИ МАСКАМИ.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 smtClean="0"/>
              <a:t>Марфа — </a:t>
            </a:r>
            <a:r>
              <a:rPr lang="ru-RU" b="1" dirty="0" err="1" smtClean="0"/>
              <a:t>рассказщица</a:t>
            </a:r>
            <a:r>
              <a:rPr lang="ru-RU" b="1" dirty="0" smtClean="0"/>
              <a:t>: </a:t>
            </a:r>
            <a:r>
              <a:rPr lang="ru-RU" dirty="0" smtClean="0"/>
              <a:t> А можно я поприветствую вас?</a:t>
            </a:r>
          </a:p>
          <a:p>
            <a:r>
              <a:rPr lang="ru-RU" dirty="0" smtClean="0"/>
              <a:t>“Здравствуйте, уважаемые маски!” (ошибаясь в интонации) . Я правильно передала голосом настроение маски?</a:t>
            </a:r>
          </a:p>
          <a:p>
            <a:r>
              <a:rPr lang="ru-RU" b="1" dirty="0" smtClean="0"/>
              <a:t>Марфа — </a:t>
            </a:r>
            <a:r>
              <a:rPr lang="ru-RU" b="1" dirty="0" err="1" smtClean="0"/>
              <a:t>рассказщица</a:t>
            </a:r>
            <a:r>
              <a:rPr lang="ru-RU" b="1" dirty="0" smtClean="0"/>
              <a:t>: </a:t>
            </a:r>
            <a:r>
              <a:rPr lang="ru-RU" dirty="0" smtClean="0"/>
              <a:t> Почему не правильно?</a:t>
            </a:r>
          </a:p>
          <a:p>
            <a:r>
              <a:rPr lang="ru-RU" dirty="0" smtClean="0"/>
              <a:t>- Какие, ребята, вы молодцы! Вас за масками не возможно было узнать!</a:t>
            </a:r>
          </a:p>
          <a:p>
            <a:r>
              <a:rPr lang="ru-RU" dirty="0" smtClean="0"/>
              <a:t>Замечательно голосом и движением передавали настроение маски!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428604"/>
            <a:ext cx="7972452" cy="928694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ВИДЫ ТЕАТРОВ.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://ped-kopilka.ru/upload/blogs/34520_012129b7071a9c9801cf32a0d54c6147.jpg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285860"/>
            <a:ext cx="2928958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3" descr="http://ped-kopilka.ru/upload/blogs/34520_771b956d4f1a7b459d2240dbb10bd06e.jpg.jp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54" y="1285860"/>
            <a:ext cx="2643206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3" descr="http://ped-kopilka.ru/upload/blogs/34520_2051d825b134f0229a8542c8a8d05803.jpg.jpg"/>
          <p:cNvPicPr>
            <a:picLocks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1357298"/>
            <a:ext cx="2571768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одержимое 3" descr="http://ped-kopilka.ru/upload/blogs/34520_2fd9ef0745005bcc0555c5738ee8d091.jpg.jpg"/>
          <p:cNvPicPr>
            <a:picLocks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4143380"/>
            <a:ext cx="2786082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3" descr="http://ped-kopilka.ru/upload/blogs/34520_87ffe532aea32480f7ce29f8450d646d.jpg.jpg"/>
          <p:cNvPicPr>
            <a:picLocks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86116" y="4143380"/>
            <a:ext cx="2857520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Содержимое 3" descr="http://ped-kopilka.ru/upload/blogs/34520_f72a37e4c041761934bda2d2d5d201b4.jpg.jpg"/>
          <p:cNvPicPr>
            <a:picLocks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57886" y="4143380"/>
            <a:ext cx="2571832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14356"/>
            <a:ext cx="8186766" cy="1143008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Есть царство -государство с названием театр.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://rest-isnature.info/sites/default/files/styles/preview/public/t2_4.jpg?itok=7Yv9UCHQ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785926"/>
            <a:ext cx="7564120" cy="4572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0"/>
            <a:ext cx="7972452" cy="1709758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ТЕАТР ОПЕРЫ И БАЛЕТА.</a:t>
            </a:r>
            <a:endParaRPr lang="ru-RU" b="1" dirty="0"/>
          </a:p>
        </p:txBody>
      </p:sp>
      <p:pic>
        <p:nvPicPr>
          <p:cNvPr id="4" name="Содержимое 3" descr="http://ped-kopilka.ru/upload/blogs/34520_012129b7071a9c9801cf32a0d54c6147.jpg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500174"/>
            <a:ext cx="6929486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066800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ТЕАТР ОПЕРЫ И БАЛЕТА.</a:t>
            </a:r>
            <a:endParaRPr lang="ru-RU" b="1" dirty="0"/>
          </a:p>
        </p:txBody>
      </p:sp>
      <p:pic>
        <p:nvPicPr>
          <p:cNvPr id="4" name="Содержимое 3" descr="http://ped-kopilka.ru/upload/blogs/34520_2051d825b134f0229a8542c8a8d05803.jpg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428736"/>
            <a:ext cx="7643866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58204" cy="857256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ДРАМАТИЧЕСКИЙ ТЕАТР.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://ped-kopilka.ru/upload/blogs/34520_771b956d4f1a7b459d2240dbb10bd06e.jpg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285860"/>
            <a:ext cx="7572428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857232"/>
            <a:ext cx="8043890" cy="10715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ТЕАТР ЗВЕРЕЙ ИМЕНИ ДУРОВА 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http://ped-kopilka.ru/upload/blogs/34520_2fd9ef0745005bcc0555c5738ee8d091.jpg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857364"/>
            <a:ext cx="7000924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571480"/>
            <a:ext cx="7258072" cy="1000132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ТЕАТР САТИРЫ.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://ped-kopilka.ru/upload/blogs/34520_808a3d2d3e6a272a2f3c55f2ced80927.jpg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1500174"/>
            <a:ext cx="7286676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357166"/>
            <a:ext cx="6900882" cy="857256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КИНОТЕАТР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://ped-kopilka.ru/upload/blogs/34520_23b0edaad1c7016110d09b6e697d0ce7.jpeg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500174"/>
            <a:ext cx="7929618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357166"/>
            <a:ext cx="6972320" cy="1143008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КУКОЛЬНЫЙ ТЕАТР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://ped-kopilka.ru/upload/blogs/34520_87ffe532aea32480f7ce29f8450d646d.jpg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357298"/>
            <a:ext cx="7715304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14290"/>
            <a:ext cx="8215338" cy="1638304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ТЕАТР МИМИКИ И ЖЕСТОВ (ПАНТОМИМЫ). </a:t>
            </a:r>
            <a:endParaRPr lang="ru-RU" dirty="0"/>
          </a:p>
        </p:txBody>
      </p:sp>
      <p:pic>
        <p:nvPicPr>
          <p:cNvPr id="4" name="Содержимое 3" descr="http://ped-kopilka.ru/upload/blogs/34520_ac9b027899cdb23e261d16cc86e95787.jpg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1643050"/>
            <a:ext cx="6858048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58204" cy="1285884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УПРАЖНЕНИЕ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«ПОКАЖИ МИМИКОЙ И ЖЕСТАМИ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http://knch.ru/skazki/russ/img/0027_voinagribov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285992"/>
            <a:ext cx="3786214" cy="4351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4429124" y="2169994"/>
            <a:ext cx="400052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800" b="1" dirty="0" smtClean="0">
              <a:solidFill>
                <a:prstClr val="black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Шел король Боровик</a:t>
            </a:r>
            <a:endParaRPr lang="ru-RU" sz="28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Через лес напрямик,</a:t>
            </a:r>
            <a:endParaRPr lang="ru-RU" sz="28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 грозил кулаком</a:t>
            </a:r>
            <a:endParaRPr lang="ru-RU" sz="28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стучал каблуком.</a:t>
            </a:r>
            <a:endParaRPr lang="ru-RU" sz="28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Был король Боровик не в духе:</a:t>
            </a:r>
            <a:endParaRPr lang="ru-RU" sz="28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Короля покусали мухи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186766" cy="1143008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УПРАЖНЕНИЕ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«ПОКАЖИ МИМИКОЙ И ЖЕСТАМИ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57158" y="2357430"/>
            <a:ext cx="8229600" cy="4325112"/>
          </a:xfrm>
        </p:spPr>
        <p:txBody>
          <a:bodyPr/>
          <a:lstStyle/>
          <a:p>
            <a:pPr algn="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Ой-ой-ой! Как мне страшно!</a:t>
            </a:r>
          </a:p>
          <a:p>
            <a:pPr algn="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Ой-ой-ой! Как ужасно!</a:t>
            </a:r>
          </a:p>
          <a:p>
            <a:pPr algn="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Я боюсь, боюсь, боюсь,</a:t>
            </a:r>
          </a:p>
          <a:p>
            <a:pPr algn="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Лучше я притаюсь!</a:t>
            </a:r>
          </a:p>
          <a:p>
            <a:endParaRPr lang="ru-RU" dirty="0"/>
          </a:p>
        </p:txBody>
      </p:sp>
      <p:pic>
        <p:nvPicPr>
          <p:cNvPr id="6" name="Рисунок 5" descr="http://static1.appsda.com/ios-screenshot/free_51e4f99138918_full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286124"/>
            <a:ext cx="4071966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186766" cy="1357322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Живёт народ в нём разный: режиссёры и актёры,</a:t>
            </a:r>
            <a:endParaRPr lang="ru-RU" dirty="0"/>
          </a:p>
        </p:txBody>
      </p:sp>
      <p:pic>
        <p:nvPicPr>
          <p:cNvPr id="4" name="Содержимое 3" descr="http://b1.m24.ru/c/306140.900x900p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857364"/>
            <a:ext cx="3786214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ingwave.narod.ru/childrensun-rep/03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2357430"/>
            <a:ext cx="4143404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186766" cy="135732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УПРАЖНЕНИЕ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«ПОКАЖИ МИМИКОЙ И ЖЕСТАМИ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».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Какой чудесный день!</a:t>
            </a:r>
          </a:p>
          <a:p>
            <a:pPr algn="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Работать мне не лень!</a:t>
            </a:r>
          </a:p>
          <a:p>
            <a:pPr algn="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 мной мои друзья</a:t>
            </a:r>
          </a:p>
          <a:p>
            <a:pPr algn="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 песенка моя!</a:t>
            </a:r>
          </a:p>
          <a:p>
            <a:endParaRPr lang="ru-RU" dirty="0"/>
          </a:p>
        </p:txBody>
      </p:sp>
      <p:pic>
        <p:nvPicPr>
          <p:cNvPr id="6" name="Рисунок 5" descr="http://s.storage.akamai.coub.com/get/b70/p/coub/simple/cw_image/1d50118fbd2/af05a689e09238c47ce68/timeline_1410718349_1391281558_0003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000372"/>
            <a:ext cx="3786214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8258204" cy="1428760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С/Р ИГРА «МЫ ИДЁМ В ТЕАТР»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357298"/>
            <a:ext cx="8329642" cy="5217238"/>
          </a:xfrm>
        </p:spPr>
        <p:txBody>
          <a:bodyPr>
            <a:normAutofit fontScale="85000" lnSpcReduction="10000"/>
          </a:bodyPr>
          <a:lstStyle/>
          <a:p>
            <a:pPr marL="36000" lvl="1">
              <a:buNone/>
            </a:pPr>
            <a:r>
              <a:rPr lang="ru-RU" b="1" dirty="0" smtClean="0">
                <a:solidFill>
                  <a:schemeClr val="tx1"/>
                </a:solidFill>
              </a:rPr>
              <a:t>Марфа — рассказчица: </a:t>
            </a:r>
            <a:r>
              <a:rPr lang="ru-RU" dirty="0" smtClean="0">
                <a:solidFill>
                  <a:schemeClr val="tx1"/>
                </a:solidFill>
              </a:rPr>
              <a:t>Молодцы! С этим заданием вы тоже справились! А в награду вас ждёт спектакль, который  приготовили наши юные артисты. Уважаемые артисты, пройдите ,пожалуйста, за кулисы, чтобы подготовиться к выступлению. А зрителей просим пройти в кассу для приобретения билетов на спектакль. Да помните, после третьего звонка начинается спектакль.</a:t>
            </a:r>
          </a:p>
          <a:p>
            <a:pPr marL="36000" lvl="1">
              <a:buNone/>
            </a:pPr>
            <a:r>
              <a:rPr lang="ru-RU" dirty="0" smtClean="0">
                <a:solidFill>
                  <a:schemeClr val="tx1"/>
                </a:solidFill>
              </a:rPr>
              <a:t>      *артисты переодеваются, зрители в кассе покупают билет, ведут диалог</a:t>
            </a:r>
          </a:p>
          <a:p>
            <a:pPr marL="36000" lvl="1">
              <a:buNone/>
            </a:pPr>
            <a:r>
              <a:rPr lang="ru-RU" b="1" dirty="0" smtClean="0">
                <a:solidFill>
                  <a:schemeClr val="tx1"/>
                </a:solidFill>
              </a:rPr>
              <a:t>      Зритель: </a:t>
            </a:r>
            <a:r>
              <a:rPr lang="ru-RU" dirty="0" smtClean="0">
                <a:solidFill>
                  <a:schemeClr val="tx1"/>
                </a:solidFill>
              </a:rPr>
              <a:t>Здравствуйте. </a:t>
            </a:r>
          </a:p>
          <a:p>
            <a:pPr marL="36000" lvl="1">
              <a:buNone/>
            </a:pPr>
            <a:r>
              <a:rPr lang="ru-RU" b="1" dirty="0" smtClean="0">
                <a:solidFill>
                  <a:schemeClr val="tx1"/>
                </a:solidFill>
              </a:rPr>
              <a:t>     Кассир:</a:t>
            </a:r>
            <a:r>
              <a:rPr lang="ru-RU" dirty="0" smtClean="0">
                <a:solidFill>
                  <a:schemeClr val="tx1"/>
                </a:solidFill>
              </a:rPr>
              <a:t> Добрый день, рады вас видеть.</a:t>
            </a:r>
          </a:p>
          <a:p>
            <a:pPr marL="36000" lvl="2">
              <a:buNone/>
            </a:pPr>
            <a:r>
              <a:rPr lang="ru-RU" b="1" dirty="0" smtClean="0">
                <a:solidFill>
                  <a:schemeClr val="tx1"/>
                </a:solidFill>
              </a:rPr>
              <a:t>Зритель: </a:t>
            </a:r>
            <a:r>
              <a:rPr lang="ru-RU" dirty="0" smtClean="0">
                <a:solidFill>
                  <a:schemeClr val="tx1"/>
                </a:solidFill>
              </a:rPr>
              <a:t>Будьте добры. Мне один билет на спектакль </a:t>
            </a:r>
          </a:p>
          <a:p>
            <a:pPr marL="324000" lvl="1">
              <a:buNone/>
            </a:pPr>
            <a:r>
              <a:rPr lang="ru-RU" dirty="0" smtClean="0">
                <a:solidFill>
                  <a:schemeClr val="tx1"/>
                </a:solidFill>
              </a:rPr>
              <a:t>*подаёт деньги</a:t>
            </a:r>
          </a:p>
          <a:p>
            <a:pPr marL="36000" lvl="1" indent="-108000">
              <a:buNone/>
            </a:pPr>
            <a:r>
              <a:rPr lang="ru-RU" dirty="0" smtClean="0">
                <a:solidFill>
                  <a:schemeClr val="tx1"/>
                </a:solidFill>
              </a:rPr>
              <a:t>Дают  по очереди три звонка, по окончании третьего  *кассир выдаёт билет, зритель благодарит, берёт билет проходит в зал, находит своё </a:t>
            </a:r>
            <a:r>
              <a:rPr lang="ru-RU" dirty="0" err="1" smtClean="0">
                <a:solidFill>
                  <a:schemeClr val="tx1"/>
                </a:solidFill>
              </a:rPr>
              <a:t>место.звонка</a:t>
            </a:r>
            <a:r>
              <a:rPr lang="ru-RU" dirty="0" smtClean="0">
                <a:solidFill>
                  <a:schemeClr val="tx1"/>
                </a:solidFill>
              </a:rPr>
              <a:t> - начинается спектакль.</a:t>
            </a:r>
          </a:p>
          <a:p>
            <a:pPr marL="36000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186766" cy="1000132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Сценка «Инсценировка стихотворения  С.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Капутикян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«Маша обедает»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28596" y="1500174"/>
            <a:ext cx="8258204" cy="5074362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b="1" dirty="0" smtClean="0"/>
              <a:t>Ребёнок:</a:t>
            </a:r>
            <a:r>
              <a:rPr lang="ru-RU" dirty="0" smtClean="0"/>
              <a:t> Приготовите ушки,</a:t>
            </a:r>
          </a:p>
          <a:p>
            <a:pPr algn="ctr">
              <a:buNone/>
            </a:pPr>
            <a:r>
              <a:rPr lang="ru-RU" dirty="0" smtClean="0"/>
              <a:t>Приготовьте глазки,</a:t>
            </a:r>
          </a:p>
          <a:p>
            <a:pPr algn="ctr">
              <a:buNone/>
            </a:pPr>
            <a:r>
              <a:rPr lang="ru-RU" dirty="0" smtClean="0"/>
              <a:t> Чтобы оказаться</a:t>
            </a:r>
          </a:p>
          <a:p>
            <a:pPr marL="0" algn="ctr">
              <a:buNone/>
            </a:pPr>
            <a:r>
              <a:rPr lang="ru-RU" dirty="0" smtClean="0"/>
              <a:t>Вместе с нами в сказке!</a:t>
            </a:r>
          </a:p>
          <a:p>
            <a:pPr marL="0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 Марфа — рассказчица: : </a:t>
            </a:r>
            <a:r>
              <a:rPr lang="ru-RU" dirty="0" smtClean="0"/>
              <a:t>Скачет Машенька с утра! На полянке пляшет!  В доме бабка </a:t>
            </a:r>
            <a:r>
              <a:rPr lang="ru-RU" dirty="0" err="1" smtClean="0"/>
              <a:t>суетится,варит</a:t>
            </a:r>
            <a:r>
              <a:rPr lang="ru-RU" dirty="0" smtClean="0"/>
              <a:t>, подметает, дед же в планшет играет.</a:t>
            </a:r>
          </a:p>
          <a:p>
            <a:pPr>
              <a:buNone/>
            </a:pPr>
            <a:r>
              <a:rPr lang="ru-RU" dirty="0" smtClean="0"/>
              <a:t>*Маша гуляет на полянке, собирает грибы, танцует.</a:t>
            </a:r>
          </a:p>
          <a:p>
            <a:pPr>
              <a:buNone/>
            </a:pPr>
            <a:r>
              <a:rPr lang="ru-RU" b="1" dirty="0" smtClean="0"/>
              <a:t>*В доме: </a:t>
            </a:r>
            <a:r>
              <a:rPr lang="ru-RU" dirty="0" smtClean="0"/>
              <a:t>бабка – убирается, готовит обед; дед –сидит на диване и играет в планшет.</a:t>
            </a:r>
          </a:p>
          <a:p>
            <a:pPr>
              <a:buNone/>
            </a:pPr>
            <a:r>
              <a:rPr lang="ru-RU" b="1" dirty="0" smtClean="0"/>
              <a:t>*Звук часов с кукушкой</a:t>
            </a:r>
            <a:r>
              <a:rPr lang="ru-RU" dirty="0" smtClean="0"/>
              <a:t>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58204" cy="107157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Сценка «Инсценировка стихотворения  С.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Капутикян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«Маша обедает»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8258204" cy="5002924"/>
          </a:xfrm>
        </p:spPr>
        <p:txBody>
          <a:bodyPr>
            <a:normAutofit/>
          </a:bodyPr>
          <a:lstStyle/>
          <a:p>
            <a:r>
              <a:rPr lang="ru-RU" b="1" dirty="0" smtClean="0"/>
              <a:t>Дед:</a:t>
            </a:r>
            <a:r>
              <a:rPr lang="ru-RU" dirty="0" smtClean="0"/>
              <a:t> Бабка, час обеда подошёл, подавать пора на стол.</a:t>
            </a:r>
          </a:p>
          <a:p>
            <a:r>
              <a:rPr lang="ru-RU" b="1" dirty="0" smtClean="0"/>
              <a:t>Бабка:</a:t>
            </a:r>
            <a:r>
              <a:rPr lang="ru-RU" dirty="0" smtClean="0"/>
              <a:t> Пойду Машу позову.</a:t>
            </a:r>
          </a:p>
          <a:p>
            <a:r>
              <a:rPr lang="ru-RU" dirty="0" smtClean="0"/>
              <a:t>*бабка ставит веник в угол, идёт звать Машу.</a:t>
            </a:r>
          </a:p>
          <a:p>
            <a:r>
              <a:rPr lang="ru-RU" b="1" dirty="0" smtClean="0"/>
              <a:t>Бабка:</a:t>
            </a:r>
            <a:r>
              <a:rPr lang="ru-RU" dirty="0" smtClean="0"/>
              <a:t> Маша, пора обедать.</a:t>
            </a:r>
          </a:p>
          <a:p>
            <a:r>
              <a:rPr lang="ru-RU" b="1" dirty="0" smtClean="0"/>
              <a:t>Маша:</a:t>
            </a:r>
            <a:r>
              <a:rPr lang="ru-RU" dirty="0" smtClean="0"/>
              <a:t> </a:t>
            </a:r>
            <a:r>
              <a:rPr lang="ru-RU" dirty="0" err="1" smtClean="0"/>
              <a:t>Иду,бабушка</a:t>
            </a:r>
            <a:r>
              <a:rPr lang="ru-RU" dirty="0" smtClean="0"/>
              <a:t>!</a:t>
            </a:r>
          </a:p>
          <a:p>
            <a:r>
              <a:rPr lang="ru-RU" dirty="0" smtClean="0"/>
              <a:t>*Маша подскоками возвращается в дом, в корзинке грибы.</a:t>
            </a:r>
          </a:p>
          <a:p>
            <a:r>
              <a:rPr lang="ru-RU" b="1" dirty="0" smtClean="0"/>
              <a:t>Маша:</a:t>
            </a:r>
            <a:r>
              <a:rPr lang="ru-RU" dirty="0" smtClean="0"/>
              <a:t> Бабушка, дедушка, я грибы собрала!</a:t>
            </a:r>
          </a:p>
          <a:p>
            <a:r>
              <a:rPr lang="ru-RU" b="1" dirty="0" smtClean="0"/>
              <a:t>Дед и бабка вместе</a:t>
            </a:r>
            <a:r>
              <a:rPr lang="ru-RU" dirty="0" smtClean="0"/>
              <a:t>: Спасибо, внученька!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58204" cy="92869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Сценка «Инсценировка стихотворения  С.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Капутикян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«Маша обедает»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28736"/>
            <a:ext cx="8258204" cy="51458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/>
              <a:t>Бабка:</a:t>
            </a:r>
            <a:r>
              <a:rPr lang="ru-RU" dirty="0" smtClean="0"/>
              <a:t> Машенька, отнеси грибы на кухню. Да, руки помыть не забудь!</a:t>
            </a:r>
          </a:p>
          <a:p>
            <a:pPr>
              <a:buNone/>
            </a:pPr>
            <a:r>
              <a:rPr lang="ru-RU" dirty="0" smtClean="0"/>
              <a:t>* Маша убегает на кухню, по дороге кричит.</a:t>
            </a:r>
          </a:p>
          <a:p>
            <a:pPr>
              <a:buNone/>
            </a:pPr>
            <a:r>
              <a:rPr lang="ru-RU" b="1" dirty="0" smtClean="0"/>
              <a:t>Маша:</a:t>
            </a:r>
            <a:r>
              <a:rPr lang="ru-RU" dirty="0" smtClean="0"/>
              <a:t> Хорошо!</a:t>
            </a:r>
          </a:p>
          <a:p>
            <a:pPr>
              <a:buNone/>
            </a:pPr>
            <a:r>
              <a:rPr lang="ru-RU" dirty="0" smtClean="0"/>
              <a:t>*Бабка накрывает на стол, говорит деду.</a:t>
            </a:r>
          </a:p>
          <a:p>
            <a:pPr>
              <a:buNone/>
            </a:pPr>
            <a:r>
              <a:rPr lang="ru-RU" b="1" dirty="0" smtClean="0"/>
              <a:t>Бабка:</a:t>
            </a:r>
            <a:r>
              <a:rPr lang="ru-RU" dirty="0" smtClean="0"/>
              <a:t> Дед на кухню сходи да тарелки принеси, а Маше скажи, пусть ложки несёт.</a:t>
            </a:r>
          </a:p>
          <a:p>
            <a:pPr>
              <a:buNone/>
            </a:pPr>
            <a:r>
              <a:rPr lang="ru-RU" b="1" dirty="0" smtClean="0"/>
              <a:t>Дед:</a:t>
            </a:r>
            <a:r>
              <a:rPr lang="ru-RU" dirty="0" smtClean="0"/>
              <a:t> Хорошо иду, хорошо скажу.</a:t>
            </a:r>
          </a:p>
          <a:p>
            <a:pPr>
              <a:buNone/>
            </a:pPr>
            <a:r>
              <a:rPr lang="ru-RU" dirty="0" smtClean="0"/>
              <a:t>*дед приходит на кухню, берёт тарелки, говорит Маше.</a:t>
            </a:r>
          </a:p>
          <a:p>
            <a:pPr>
              <a:buNone/>
            </a:pPr>
            <a:r>
              <a:rPr lang="ru-RU" b="1" dirty="0" smtClean="0"/>
              <a:t>Дед:</a:t>
            </a:r>
            <a:r>
              <a:rPr lang="ru-RU" dirty="0" smtClean="0"/>
              <a:t> Внучка бери ложки, неси на стол.</a:t>
            </a:r>
          </a:p>
          <a:p>
            <a:pPr>
              <a:buNone/>
            </a:pPr>
            <a:r>
              <a:rPr lang="ru-RU" b="1" dirty="0" smtClean="0"/>
              <a:t>Маша:</a:t>
            </a:r>
            <a:r>
              <a:rPr lang="ru-RU" dirty="0" smtClean="0"/>
              <a:t> Хорошо, дедушка.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301038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Сценка «Инсценировка стихотворения  С.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Капутикян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«Маша обедает»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85860"/>
            <a:ext cx="8258204" cy="5288676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* берут, приходят, садятся за стол. Бабка всё раскладывает, в это время за дверью раздаётся лай собаки.</a:t>
            </a:r>
          </a:p>
          <a:p>
            <a:pPr>
              <a:buNone/>
            </a:pPr>
            <a:r>
              <a:rPr lang="ru-RU" b="1" dirty="0" smtClean="0"/>
              <a:t>Пёс:</a:t>
            </a:r>
            <a:r>
              <a:rPr lang="ru-RU" dirty="0" smtClean="0"/>
              <a:t> Гав, гав, гав.</a:t>
            </a:r>
          </a:p>
          <a:p>
            <a:pPr>
              <a:buNone/>
            </a:pPr>
            <a:r>
              <a:rPr lang="ru-RU" b="1" dirty="0" smtClean="0"/>
              <a:t>Бабка:</a:t>
            </a:r>
            <a:r>
              <a:rPr lang="ru-RU" dirty="0" smtClean="0"/>
              <a:t> Кто это к нам?</a:t>
            </a:r>
          </a:p>
          <a:p>
            <a:pPr>
              <a:buNone/>
            </a:pPr>
            <a:r>
              <a:rPr lang="ru-RU" b="1" dirty="0" smtClean="0"/>
              <a:t>Пёс:</a:t>
            </a:r>
            <a:r>
              <a:rPr lang="ru-RU" dirty="0" smtClean="0"/>
              <a:t> Гав, гав, гав.</a:t>
            </a:r>
          </a:p>
          <a:p>
            <a:pPr>
              <a:buNone/>
            </a:pPr>
            <a:r>
              <a:rPr lang="ru-RU" b="1" dirty="0" smtClean="0"/>
              <a:t>Дед:</a:t>
            </a:r>
            <a:r>
              <a:rPr lang="ru-RU" dirty="0" smtClean="0"/>
              <a:t> Кто это там?</a:t>
            </a:r>
          </a:p>
          <a:p>
            <a:pPr>
              <a:buNone/>
            </a:pPr>
            <a:r>
              <a:rPr lang="ru-RU" b="1" dirty="0" smtClean="0"/>
              <a:t>Пёс:</a:t>
            </a:r>
            <a:r>
              <a:rPr lang="ru-RU" dirty="0" smtClean="0"/>
              <a:t> Это я. Ваш верный пёс,</a:t>
            </a:r>
          </a:p>
          <a:p>
            <a:pPr>
              <a:buNone/>
            </a:pPr>
            <a:r>
              <a:rPr lang="ru-RU" dirty="0" smtClean="0"/>
              <a:t>Ваш Арапка –чёрный нос, </a:t>
            </a:r>
          </a:p>
          <a:p>
            <a:pPr>
              <a:buNone/>
            </a:pPr>
            <a:r>
              <a:rPr lang="ru-RU" dirty="0" smtClean="0"/>
              <a:t>День и ночь я дом стерёг.</a:t>
            </a:r>
          </a:p>
          <a:p>
            <a:pPr>
              <a:buNone/>
            </a:pPr>
            <a:r>
              <a:rPr lang="ru-RU" dirty="0" smtClean="0"/>
              <a:t>Наработался, продрог.</a:t>
            </a:r>
          </a:p>
          <a:p>
            <a:pPr>
              <a:buNone/>
            </a:pPr>
            <a:r>
              <a:rPr lang="ru-RU" dirty="0" smtClean="0"/>
              <a:t>Не пора ли обедать?</a:t>
            </a:r>
          </a:p>
          <a:p>
            <a:pPr>
              <a:buNone/>
            </a:pPr>
            <a:r>
              <a:rPr lang="ru-RU" dirty="0" smtClean="0"/>
              <a:t>*бабка открывает дверь.</a:t>
            </a:r>
          </a:p>
          <a:p>
            <a:pPr>
              <a:buNone/>
            </a:pPr>
            <a:r>
              <a:rPr lang="ru-RU" b="1" dirty="0" smtClean="0"/>
              <a:t>Бабка:</a:t>
            </a:r>
            <a:r>
              <a:rPr lang="ru-RU" dirty="0" smtClean="0"/>
              <a:t> Иди, Арапка, мой свои лапки.</a:t>
            </a:r>
          </a:p>
          <a:p>
            <a:pPr>
              <a:buNone/>
            </a:pPr>
            <a:r>
              <a:rPr lang="ru-RU" dirty="0" smtClean="0"/>
              <a:t>*пёс забегает в избу, усаживается на пуфик, начинает мыться.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Сценка «Инсценировка стихотворения  С.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Капутикян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«Маша обедает»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643050"/>
            <a:ext cx="8186766" cy="493148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В это время за дверью раздаётся мяуканье  кошки.</a:t>
            </a:r>
          </a:p>
          <a:p>
            <a:pPr>
              <a:buNone/>
            </a:pPr>
            <a:r>
              <a:rPr lang="ru-RU" b="1" dirty="0" smtClean="0"/>
              <a:t>Бабка:</a:t>
            </a:r>
            <a:r>
              <a:rPr lang="ru-RU" dirty="0" smtClean="0"/>
              <a:t> Кто ж теперь. К нам царапается в дверь?</a:t>
            </a:r>
          </a:p>
          <a:p>
            <a:pPr>
              <a:buNone/>
            </a:pPr>
            <a:r>
              <a:rPr lang="ru-RU" b="1" dirty="0" smtClean="0"/>
              <a:t>Кошка</a:t>
            </a:r>
            <a:r>
              <a:rPr lang="ru-RU" dirty="0" smtClean="0"/>
              <a:t>: Мяу- </a:t>
            </a:r>
            <a:r>
              <a:rPr lang="ru-RU" dirty="0" err="1" smtClean="0"/>
              <a:t>Мур</a:t>
            </a:r>
            <a:r>
              <a:rPr lang="ru-RU" dirty="0" smtClean="0"/>
              <a:t>!</a:t>
            </a:r>
          </a:p>
          <a:p>
            <a:pPr>
              <a:buNone/>
            </a:pPr>
            <a:r>
              <a:rPr lang="ru-RU" b="1" dirty="0" smtClean="0"/>
              <a:t>Дед:</a:t>
            </a:r>
            <a:r>
              <a:rPr lang="ru-RU" dirty="0" smtClean="0"/>
              <a:t> Это наша кошка Мурка. Мурка – серенькая шкурка.</a:t>
            </a:r>
          </a:p>
          <a:p>
            <a:pPr marL="624078" indent="-514350">
              <a:buNone/>
            </a:pPr>
            <a:r>
              <a:rPr lang="ru-RU" dirty="0" smtClean="0"/>
              <a:t>*Бабка открывает дверь, кошка заходит.</a:t>
            </a:r>
          </a:p>
          <a:p>
            <a:pPr>
              <a:buNone/>
            </a:pPr>
            <a:r>
              <a:rPr lang="ru-RU" b="1" dirty="0" smtClean="0"/>
              <a:t>Кошка:</a:t>
            </a:r>
            <a:r>
              <a:rPr lang="ru-RU" dirty="0" smtClean="0"/>
              <a:t> Мяу. Я вам погреб стерегла,</a:t>
            </a:r>
          </a:p>
          <a:p>
            <a:pPr>
              <a:buNone/>
            </a:pPr>
            <a:r>
              <a:rPr lang="ru-RU" dirty="0" smtClean="0"/>
              <a:t>Всех мышей перевела,</a:t>
            </a:r>
          </a:p>
          <a:p>
            <a:pPr>
              <a:buNone/>
            </a:pPr>
            <a:r>
              <a:rPr lang="ru-RU" dirty="0" smtClean="0"/>
              <a:t>Крыс прогнала из подвала,</a:t>
            </a:r>
          </a:p>
          <a:p>
            <a:pPr>
              <a:buNone/>
            </a:pPr>
            <a:r>
              <a:rPr lang="ru-RU" dirty="0" smtClean="0"/>
              <a:t>Наработалась, устала.</a:t>
            </a:r>
          </a:p>
          <a:p>
            <a:pPr>
              <a:buNone/>
            </a:pPr>
            <a:r>
              <a:rPr lang="ru-RU" dirty="0" smtClean="0"/>
              <a:t>Не пора ли обедать?</a:t>
            </a:r>
          </a:p>
          <a:p>
            <a:pPr>
              <a:buNone/>
            </a:pPr>
            <a:r>
              <a:rPr lang="ru-RU" b="1" dirty="0" smtClean="0"/>
              <a:t>Дед:</a:t>
            </a:r>
            <a:r>
              <a:rPr lang="ru-RU" dirty="0" smtClean="0"/>
              <a:t> Иди, Мурка, на коврик!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428604"/>
            <a:ext cx="8329642" cy="107157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Сценка «Инсценировка стихотворения  С.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Капутикян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«Маша обедает»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571612"/>
            <a:ext cx="8358246" cy="500292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А  за  дверью раздаётся кудахтанье курочки.</a:t>
            </a:r>
          </a:p>
          <a:p>
            <a:pPr>
              <a:buNone/>
            </a:pPr>
            <a:r>
              <a:rPr lang="ru-RU" b="1" dirty="0" smtClean="0"/>
              <a:t>Бабка</a:t>
            </a:r>
            <a:r>
              <a:rPr lang="ru-RU" dirty="0" smtClean="0"/>
              <a:t>: Кто опять стучится в дверь?</a:t>
            </a:r>
          </a:p>
          <a:p>
            <a:pPr>
              <a:buNone/>
            </a:pPr>
            <a:r>
              <a:rPr lang="ru-RU" b="1" dirty="0" smtClean="0"/>
              <a:t>Дед:</a:t>
            </a:r>
            <a:r>
              <a:rPr lang="ru-RU" dirty="0" smtClean="0"/>
              <a:t> Это, что ещё за зверь?</a:t>
            </a:r>
          </a:p>
          <a:p>
            <a:pPr>
              <a:buNone/>
            </a:pPr>
            <a:r>
              <a:rPr lang="ru-RU" dirty="0" smtClean="0"/>
              <a:t>*бабка открывает дверь, влетает курочка.</a:t>
            </a:r>
          </a:p>
          <a:p>
            <a:pPr>
              <a:buNone/>
            </a:pPr>
            <a:r>
              <a:rPr lang="ru-RU" b="1" dirty="0" smtClean="0"/>
              <a:t>Курочка:</a:t>
            </a:r>
            <a:r>
              <a:rPr lang="ru-RU" dirty="0" smtClean="0"/>
              <a:t> </a:t>
            </a:r>
            <a:r>
              <a:rPr lang="ru-RU" dirty="0" err="1" smtClean="0"/>
              <a:t>Куд</a:t>
            </a:r>
            <a:r>
              <a:rPr lang="ru-RU" dirty="0" smtClean="0"/>
              <a:t> –куда, </a:t>
            </a:r>
            <a:r>
              <a:rPr lang="ru-RU" dirty="0" err="1" smtClean="0"/>
              <a:t>куд</a:t>
            </a:r>
            <a:r>
              <a:rPr lang="ru-RU" dirty="0" smtClean="0"/>
              <a:t> –куда!</a:t>
            </a:r>
          </a:p>
          <a:p>
            <a:pPr>
              <a:buNone/>
            </a:pPr>
            <a:r>
              <a:rPr lang="ru-RU" dirty="0" smtClean="0"/>
              <a:t>Я  к вам прямо из сарая.</a:t>
            </a:r>
          </a:p>
          <a:p>
            <a:pPr>
              <a:buNone/>
            </a:pPr>
            <a:r>
              <a:rPr lang="ru-RU" dirty="0" smtClean="0"/>
              <a:t>Я не ела, не пила-</a:t>
            </a:r>
          </a:p>
          <a:p>
            <a:pPr>
              <a:buNone/>
            </a:pPr>
            <a:r>
              <a:rPr lang="ru-RU" dirty="0" smtClean="0"/>
              <a:t>Я яичко вам снесла(протягивает яйцо)</a:t>
            </a:r>
          </a:p>
          <a:p>
            <a:pPr>
              <a:buNone/>
            </a:pPr>
            <a:r>
              <a:rPr lang="ru-RU" dirty="0" smtClean="0"/>
              <a:t>Не пора ли обедать?</a:t>
            </a:r>
          </a:p>
          <a:p>
            <a:pPr>
              <a:buNone/>
            </a:pPr>
            <a:r>
              <a:rPr lang="ru-RU" dirty="0" smtClean="0"/>
              <a:t>* «пролетает» к кошке и собачке, по дороге кудахчет.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186766" cy="107157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Сценка «Инсценировка стихотворения  С.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Капутикян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«Маша обедает»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28736"/>
            <a:ext cx="8258204" cy="5145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Марфа — рассказчица: :</a:t>
            </a:r>
            <a:r>
              <a:rPr lang="ru-RU" dirty="0" smtClean="0"/>
              <a:t> Двери отперли и вот</a:t>
            </a:r>
          </a:p>
          <a:p>
            <a:pPr>
              <a:buNone/>
            </a:pPr>
            <a:r>
              <a:rPr lang="ru-RU" dirty="0" smtClean="0"/>
              <a:t>Маша всех к столу зовёт:</a:t>
            </a:r>
          </a:p>
          <a:p>
            <a:pPr>
              <a:buNone/>
            </a:pPr>
            <a:r>
              <a:rPr lang="ru-RU" dirty="0" smtClean="0"/>
              <a:t>Пса Арапку, Кошку –царапку, </a:t>
            </a:r>
            <a:r>
              <a:rPr lang="ru-RU" dirty="0" err="1" smtClean="0"/>
              <a:t>Курочку-рябку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*при назывании герои подают свой голос.</a:t>
            </a:r>
          </a:p>
          <a:p>
            <a:pPr marL="624078" indent="-514350">
              <a:buNone/>
            </a:pPr>
            <a:r>
              <a:rPr lang="ru-RU" dirty="0" smtClean="0"/>
              <a:t>Никому отказа нет,</a:t>
            </a:r>
          </a:p>
          <a:p>
            <a:pPr>
              <a:buNone/>
            </a:pPr>
            <a:r>
              <a:rPr lang="ru-RU" dirty="0" smtClean="0"/>
              <a:t>Подан каждому обед:</a:t>
            </a:r>
          </a:p>
          <a:p>
            <a:pPr>
              <a:buNone/>
            </a:pPr>
            <a:r>
              <a:rPr lang="ru-RU" dirty="0" smtClean="0"/>
              <a:t>Собачке – в миске  (дед встаёт, приносит миску собаке) </a:t>
            </a:r>
          </a:p>
          <a:p>
            <a:pPr>
              <a:buNone/>
            </a:pPr>
            <a:r>
              <a:rPr lang="ru-RU" dirty="0" smtClean="0"/>
              <a:t>В блюдечке- киске (бабка дед встаёт, приносит миску кошке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301038" cy="107157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Сценка «Инсценировка стихотворения  С.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Капутикян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«Маша обедает»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643050"/>
            <a:ext cx="8329642" cy="493148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Курочке –несушке-(дед, приносит чашку курочке)</a:t>
            </a:r>
          </a:p>
          <a:p>
            <a:pPr>
              <a:buNone/>
            </a:pPr>
            <a:r>
              <a:rPr lang="ru-RU" dirty="0" smtClean="0"/>
              <a:t>Пшено в черепушке,</a:t>
            </a:r>
          </a:p>
          <a:p>
            <a:pPr>
              <a:buNone/>
            </a:pPr>
            <a:r>
              <a:rPr lang="ru-RU" dirty="0" smtClean="0"/>
              <a:t>А Машеньке – в тарелке.</a:t>
            </a:r>
          </a:p>
          <a:p>
            <a:pPr>
              <a:buNone/>
            </a:pPr>
            <a:r>
              <a:rPr lang="ru-RU" dirty="0" smtClean="0"/>
              <a:t>В глубокой не мелкой. ( бабка приносит  «кашу» Маше).</a:t>
            </a:r>
          </a:p>
          <a:p>
            <a:pPr>
              <a:buNone/>
            </a:pPr>
            <a:r>
              <a:rPr lang="ru-RU" b="1" dirty="0" smtClean="0"/>
              <a:t>Бабка:</a:t>
            </a:r>
            <a:r>
              <a:rPr lang="ru-RU" dirty="0" smtClean="0"/>
              <a:t> Приятного аппетита!</a:t>
            </a:r>
          </a:p>
          <a:p>
            <a:pPr>
              <a:buNone/>
            </a:pPr>
            <a:r>
              <a:rPr lang="ru-RU" b="1" dirty="0" smtClean="0"/>
              <a:t>Дед и Маша:</a:t>
            </a:r>
            <a:r>
              <a:rPr lang="ru-RU" dirty="0" smtClean="0"/>
              <a:t> Спасибо!</a:t>
            </a:r>
          </a:p>
          <a:p>
            <a:pPr>
              <a:buNone/>
            </a:pPr>
            <a:r>
              <a:rPr lang="ru-RU" dirty="0" smtClean="0"/>
              <a:t>*герои благодарят по- своему!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ДЕКОРАТОРЫ, ГРИМЁРЫ,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://iskusstvostilya.ru/files/570/717/grimer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2571744"/>
            <a:ext cx="4214842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os.colta.ru/m/photo/2011/03/17/3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000240"/>
            <a:ext cx="3929090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06680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Сценка «Инсценировка стихотворения  С.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Капутикян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«Маша обедает»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928802"/>
            <a:ext cx="8229600" cy="4325112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dirty="0" smtClean="0"/>
              <a:t>Марфа — рассказчица: :</a:t>
            </a:r>
            <a:r>
              <a:rPr lang="ru-RU" dirty="0" smtClean="0"/>
              <a:t> Вот так и закончилась эта история. А Маша теперь кашу всегда ест, да ещё и добавки просит!</a:t>
            </a:r>
          </a:p>
          <a:p>
            <a:pPr>
              <a:buNone/>
            </a:pPr>
            <a:r>
              <a:rPr lang="ru-RU" dirty="0" smtClean="0"/>
              <a:t>*аплодисменты зрителей.</a:t>
            </a:r>
          </a:p>
          <a:p>
            <a:pPr>
              <a:buNone/>
            </a:pPr>
            <a:r>
              <a:rPr lang="ru-RU" b="1" dirty="0" smtClean="0"/>
              <a:t>Марфа — рассказчица: :</a:t>
            </a:r>
            <a:r>
              <a:rPr lang="ru-RU" dirty="0" smtClean="0"/>
              <a:t> Позвольте представить вам наших артистов. Роли для вас исполняли:</a:t>
            </a:r>
          </a:p>
          <a:p>
            <a:pPr>
              <a:buNone/>
            </a:pPr>
            <a:r>
              <a:rPr lang="ru-RU" dirty="0" smtClean="0"/>
              <a:t>  *объявляет, дети выходят, кланяются, зрители хлопают.</a:t>
            </a:r>
          </a:p>
          <a:p>
            <a:pPr>
              <a:buNone/>
            </a:pPr>
            <a:r>
              <a:rPr lang="ru-RU" b="1" dirty="0" smtClean="0"/>
              <a:t>Марфа — рассказчица: </a:t>
            </a:r>
            <a:r>
              <a:rPr lang="ru-RU" dirty="0" smtClean="0"/>
              <a:t>думаю, что уважаемые зрители , так же хотят побывать актёрами и мы предоставим им эту возможность. Выходите на сцену.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186766" cy="1643074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ИГРА 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 ГДЕ МЫ БЫЛИ МЫ НЕ СКАЖЕМ, А, ЧТО ДЕЛАЛИ  ПОКАЖЕМ»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85926"/>
            <a:ext cx="8258204" cy="478861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b="1" dirty="0" smtClean="0"/>
              <a:t>Марфа — рассказчица: </a:t>
            </a:r>
            <a:r>
              <a:rPr lang="ru-RU" dirty="0" smtClean="0"/>
              <a:t>проведём игру «Где мы были мы не скажем, а</a:t>
            </a:r>
            <a:r>
              <a:rPr lang="ru-RU" b="1" dirty="0" smtClean="0"/>
              <a:t> </a:t>
            </a:r>
            <a:r>
              <a:rPr lang="ru-RU" dirty="0" smtClean="0"/>
              <a:t>что</a:t>
            </a:r>
            <a:r>
              <a:rPr lang="ru-RU" b="1" dirty="0" smtClean="0"/>
              <a:t> </a:t>
            </a:r>
            <a:r>
              <a:rPr lang="ru-RU" dirty="0" smtClean="0"/>
              <a:t>делали покажем». </a:t>
            </a:r>
          </a:p>
          <a:p>
            <a:pPr marL="36000">
              <a:buNone/>
            </a:pPr>
            <a:r>
              <a:rPr lang="ru-RU" dirty="0" smtClean="0"/>
              <a:t>Вам надо  при помощи мимики и жестов показывать свой образ, при этом не говорят ни слова, а зрители должны угадать, что же показывает актер. Потренируемся, первый образ показываю  я.</a:t>
            </a:r>
            <a:r>
              <a:rPr lang="ru-RU" i="1" dirty="0" smtClean="0"/>
              <a:t>(</a:t>
            </a:r>
            <a:r>
              <a:rPr lang="ru-RU" dirty="0" smtClean="0"/>
              <a:t>Человек, который</a:t>
            </a:r>
            <a:r>
              <a:rPr lang="ru-RU" i="1" dirty="0" smtClean="0"/>
              <a:t> режет </a:t>
            </a:r>
            <a:r>
              <a:rPr lang="ru-RU" dirty="0" smtClean="0"/>
              <a:t>лук)</a:t>
            </a:r>
            <a:r>
              <a:rPr lang="ru-RU" i="1" dirty="0" smtClean="0"/>
              <a:t>. </a:t>
            </a:r>
            <a:r>
              <a:rPr lang="ru-RU" dirty="0" smtClean="0"/>
              <a:t>Теперь  ваше выступление, их задания: шофер, человек, который ловит комара, человек, который ест мороженое.</a:t>
            </a:r>
            <a:br>
              <a:rPr lang="ru-RU" dirty="0" smtClean="0"/>
            </a:br>
            <a:r>
              <a:rPr lang="ru-RU" dirty="0" smtClean="0"/>
              <a:t>Хорошо справились с заданием! Аплодисменты.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58204" cy="1000132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ИТОГ ЗАНЯТИЯ.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500174"/>
            <a:ext cx="8329642" cy="507436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Марфа — </a:t>
            </a:r>
            <a:r>
              <a:rPr lang="ru-RU" b="1" dirty="0" err="1" smtClean="0"/>
              <a:t>рассказщица</a:t>
            </a:r>
            <a:r>
              <a:rPr lang="ru-RU" b="1" dirty="0" smtClean="0"/>
              <a:t>: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Вот и закончилось наше путешествие. Теперь скажем волшебные слова, чтобы снова очутиться в детском саду:</a:t>
            </a:r>
          </a:p>
          <a:p>
            <a:pPr algn="ctr">
              <a:buNone/>
            </a:pPr>
            <a:r>
              <a:rPr lang="ru-RU" b="1" dirty="0" smtClean="0"/>
              <a:t>Хлопни, топни</a:t>
            </a:r>
          </a:p>
          <a:p>
            <a:pPr algn="ctr">
              <a:buNone/>
            </a:pPr>
            <a:r>
              <a:rPr lang="ru-RU" b="1" dirty="0" smtClean="0"/>
              <a:t>Вокруг себя обернись</a:t>
            </a:r>
          </a:p>
          <a:p>
            <a:pPr algn="ctr">
              <a:buNone/>
            </a:pPr>
            <a:r>
              <a:rPr lang="ru-RU" b="1" dirty="0" smtClean="0"/>
              <a:t>в детском саду окажись!</a:t>
            </a:r>
          </a:p>
          <a:p>
            <a:pPr algn="ctr">
              <a:buNone/>
            </a:pPr>
            <a:r>
              <a:rPr lang="ru-RU" b="1" dirty="0" smtClean="0"/>
              <a:t>Вот мы и вернулись в детский сад!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186766" cy="1000132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ИТОГ ЗАНЯТИЯ.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357298"/>
            <a:ext cx="8186766" cy="5217238"/>
          </a:xfrm>
        </p:spPr>
        <p:txBody>
          <a:bodyPr/>
          <a:lstStyle/>
          <a:p>
            <a:r>
              <a:rPr lang="ru-RU" b="1" dirty="0" smtClean="0"/>
              <a:t>Марфа — </a:t>
            </a:r>
            <a:r>
              <a:rPr lang="ru-RU" b="1" dirty="0" err="1" smtClean="0"/>
              <a:t>рассказщица</a:t>
            </a:r>
            <a:r>
              <a:rPr lang="ru-RU" b="1" dirty="0" smtClean="0"/>
              <a:t>: </a:t>
            </a:r>
            <a:r>
              <a:rPr lang="ru-RU" dirty="0" smtClean="0"/>
              <a:t>Ребята, давайте вспомним с какими видами  театра, мы познакомились? (драматический, пантомимы, сатиры, кукольный). Кто работает в театре? Какие профессии вы запомнили? (называют). Что вам больше всего понравилось? Запомнилось? (повторный показ слайдов презентации).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58204" cy="1000132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ВИДЫ ТЕАТРОВ.</a:t>
            </a:r>
            <a:endParaRPr lang="ru-RU" dirty="0"/>
          </a:p>
        </p:txBody>
      </p:sp>
      <p:pic>
        <p:nvPicPr>
          <p:cNvPr id="4" name="Содержимое 3" descr="http://ped-kopilka.ru/upload/blogs/34520_012129b7071a9c9801cf32a0d54c6147.jpg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428736"/>
            <a:ext cx="2643206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3" descr="http://ped-kopilka.ru/upload/blogs/34520_771b956d4f1a7b459d2240dbb10bd06e.jpg.jp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428736"/>
            <a:ext cx="2500330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3" descr="http://ped-kopilka.ru/upload/blogs/34520_2051d825b134f0229a8542c8a8d05803.jpg.jpg"/>
          <p:cNvPicPr>
            <a:picLocks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98" y="1428736"/>
            <a:ext cx="2428892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одержимое 3" descr="http://ped-kopilka.ru/upload/blogs/34520_2fd9ef0745005bcc0555c5738ee8d091.jpg.jpg"/>
          <p:cNvPicPr>
            <a:picLocks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44" y="4071942"/>
            <a:ext cx="2786082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3" descr="http://ped-kopilka.ru/upload/blogs/34520_87ffe532aea32480f7ce29f8450d646d.jpg.jpg"/>
          <p:cNvPicPr>
            <a:picLocks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71802" y="4071942"/>
            <a:ext cx="2857520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Содержимое 3" descr="http://ped-kopilka.ru/upload/blogs/34520_f72a37e4c041761934bda2d2d5d201b4.jpg.jpg"/>
          <p:cNvPicPr>
            <a:picLocks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15074" y="4071942"/>
            <a:ext cx="2714644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115328" cy="1000132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ПРОФЕССИИ В ТЕАТРЕ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://b1.m24.ru/c/306140.900x900p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142984"/>
            <a:ext cx="2500330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os.colta.ru/m/photo/2011/03/17/3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4000504"/>
            <a:ext cx="2571768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3" descr="https://korolevriamo.ru/files/image/00/60/75/gallery!bzn.jpg"/>
          <p:cNvPicPr>
            <a:picLocks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4000504"/>
            <a:ext cx="2643206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wingwave.narod.ru/childrensun-rep/032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71802" y="1214422"/>
            <a:ext cx="2714644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www.chitalnya.ru/upload/402/71069123269990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72198" y="1142984"/>
            <a:ext cx="2786082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Содержимое 3" descr="http://s3.netangels.ru/inova-media/cache/15/88/96/6b/3a/dd/1588966b3add43fffcbdc69ff3535edc.jpg"/>
          <p:cNvPicPr>
            <a:picLocks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15074" y="4000504"/>
            <a:ext cx="2714644" cy="2593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571472" y="357167"/>
            <a:ext cx="8343928" cy="2571768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СПАСИБО </a:t>
            </a:r>
            <a:br>
              <a:rPr lang="ru-RU" sz="7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ЗА ВНИМАНИЕ!</a:t>
            </a:r>
            <a:endParaRPr lang="ru-RU" sz="7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8043890" cy="2529458"/>
          </a:xfrm>
        </p:spPr>
        <p:txBody>
          <a:bodyPr/>
          <a:lstStyle/>
          <a:p>
            <a:pPr algn="ctr"/>
            <a:endParaRPr lang="ru-RU" dirty="0"/>
          </a:p>
        </p:txBody>
      </p:sp>
      <p:pic>
        <p:nvPicPr>
          <p:cNvPr id="47106" name="Picture 2" descr="C:\Users\homme\Downloads\картинка одноцветная аппликация_ 26 тыс изображений найдено в Яндекс.Картинках_files\image_57600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3071810"/>
            <a:ext cx="6215106" cy="3571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71480"/>
            <a:ext cx="8115328" cy="1143008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КУКЛОВОДЫ, БУТАФОРЫ,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://s3.netangels.ru/inova-media/cache/15/88/96/6b/3a/dd/1588966b3add43fffcbdc69ff3535edc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2357430"/>
            <a:ext cx="4286248" cy="3665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chitalnya.ru/upload/402/7106912326999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928802"/>
            <a:ext cx="3643338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571480"/>
            <a:ext cx="8043890" cy="1071570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ОСВЕТИТЕЛИ, МОНТЁРЫ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://job.ptj.spb.ru/wp-content/gallery/birzha3/borisovich-daragan-feliks-31203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571612"/>
            <a:ext cx="3929090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itogi.ru/7-days/img/871/I-07-KULTURA-tabak-f70_64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2500306"/>
            <a:ext cx="4071966" cy="4051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58204" cy="1638320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 ХУДОЖНИКИ ТАМ ЕСТЬ, ВООБЩЕМ ВСЕХ НЕ ПЕРЕЧЕСТЬ.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://enjoy-job.ru/wp-content/uploads/2015/06/hudozhnik5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2357406"/>
            <a:ext cx="6429420" cy="4357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186766" cy="928694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ЕСТЬ ТАМ СЦЕНА И КУЛИСА,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://portal-kultura.ru/upload/iblock/d4c/New_Season_Kult_30_0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357298"/>
            <a:ext cx="7286676" cy="5216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186766" cy="114300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ЗАЛ, РЯДЫ, ПАРТЕР,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://www.billetes.ru/photogallery/488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643050"/>
            <a:ext cx="7215238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198</TotalTime>
  <Words>1602</Words>
  <Application>Microsoft Office PowerPoint</Application>
  <PresentationFormat>Экран (4:3)</PresentationFormat>
  <Paragraphs>182</Paragraphs>
  <Slides>46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46</vt:i4>
      </vt:variant>
    </vt:vector>
  </HeadingPairs>
  <TitlesOfParts>
    <vt:vector size="47" baseType="lpstr">
      <vt:lpstr>Городская</vt:lpstr>
      <vt:lpstr>Презентация на тему: «Театр – страна сказок и фантазий»</vt:lpstr>
      <vt:lpstr>Есть царство -государство с названием театр. </vt:lpstr>
      <vt:lpstr>Живёт народ в нём разный: режиссёры и актёры,</vt:lpstr>
      <vt:lpstr>ДЕКОРАТОРЫ, ГРИМЁРЫ,</vt:lpstr>
      <vt:lpstr>КУКЛОВОДЫ, БУТАФОРЫ,</vt:lpstr>
      <vt:lpstr>ОСВЕТИТЕЛИ, МОНТЁРЫ</vt:lpstr>
      <vt:lpstr>И ХУДОЖНИКИ ТАМ ЕСТЬ, ВООБЩЕМ ВСЕХ НЕ ПЕРЕЧЕСТЬ.</vt:lpstr>
      <vt:lpstr>ЕСТЬ ТАМ СЦЕНА И КУЛИСА,</vt:lpstr>
      <vt:lpstr>ЗАЛ, РЯДЫ, ПАРТЕР,</vt:lpstr>
      <vt:lpstr>ФОЙЕ,</vt:lpstr>
      <vt:lpstr>БИЛИТЁРЫ И КАССИРЫ,</vt:lpstr>
      <vt:lpstr>ГАРДЕРОБЩИЦА, СУФЛЁР.</vt:lpstr>
      <vt:lpstr>МАСКИ ЕСТЬ В ТЕАТРЕ, НЕОБЫЧНЫЕ, НЕ КАРНАВАЛЬНЫЕ, А ТЕАТРАЛЬНЫЕ</vt:lpstr>
      <vt:lpstr>МАСКИ</vt:lpstr>
      <vt:lpstr>УПРАЖНЕНИЕ С ТЕАТРАЛЬНЫМИ МАСКАМИ.</vt:lpstr>
      <vt:lpstr>УПРАЖНЕНИЕ С ТЕАТРАЛЬНЫМИ МАСКАМИ.</vt:lpstr>
      <vt:lpstr>УПРАЖНЕНИЕ С ТЕАТРАЛЬНЫМИ МАСКАМИ.</vt:lpstr>
      <vt:lpstr>УПРАЖНЕНИЕ С ТЕАТРАЛЬНЫМИ МАСКАМИ.</vt:lpstr>
      <vt:lpstr>ВИДЫ ТЕАТРОВ.</vt:lpstr>
      <vt:lpstr>ТЕАТР ОПЕРЫ И БАЛЕТА.</vt:lpstr>
      <vt:lpstr>ТЕАТР ОПЕРЫ И БАЛЕТА.</vt:lpstr>
      <vt:lpstr>ДРАМАТИЧЕСКИЙ ТЕАТР. </vt:lpstr>
      <vt:lpstr>ТЕАТР ЗВЕРЕЙ ИМЕНИ ДУРОВА . </vt:lpstr>
      <vt:lpstr>ТЕАТР САТИРЫ.</vt:lpstr>
      <vt:lpstr>КИНОТЕАТР</vt:lpstr>
      <vt:lpstr>КУКОЛЬНЫЙ ТЕАТР</vt:lpstr>
      <vt:lpstr>ТЕАТР МИМИКИ И ЖЕСТОВ (ПАНТОМИМЫ). </vt:lpstr>
      <vt:lpstr> УПРАЖНЕНИЕ  «ПОКАЖИ МИМИКОЙ И ЖЕСТАМИ».</vt:lpstr>
      <vt:lpstr> УПРАЖНЕНИЕ  «ПОКАЖИ МИМИКОЙ И ЖЕСТАМИ».</vt:lpstr>
      <vt:lpstr> УПРАЖНЕНИЕ  «ПОКАЖИ МИМИКОЙ И ЖЕСТАМИ».</vt:lpstr>
      <vt:lpstr>С/Р ИГРА «МЫ ИДЁМ В ТЕАТР»</vt:lpstr>
      <vt:lpstr>Сценка «Инсценировка стихотворения  С. Капутикян «Маша обедает»</vt:lpstr>
      <vt:lpstr>Сценка «Инсценировка стихотворения  С. Капутикян «Маша обедает»</vt:lpstr>
      <vt:lpstr>Сценка «Инсценировка стихотворения  С. Капутикян «Маша обедает»</vt:lpstr>
      <vt:lpstr>Сценка «Инсценировка стихотворения  С. Капутикян «Маша обедает»</vt:lpstr>
      <vt:lpstr>Сценка «Инсценировка стихотворения  С. Капутикян «Маша обедает»</vt:lpstr>
      <vt:lpstr>Сценка «Инсценировка стихотворения  С. Капутикян «Маша обедает»</vt:lpstr>
      <vt:lpstr>Сценка «Инсценировка стихотворения  С. Капутикян «Маша обедает»</vt:lpstr>
      <vt:lpstr>Сценка «Инсценировка стихотворения  С. Капутикян «Маша обедает»</vt:lpstr>
      <vt:lpstr>Сценка «Инсценировка стихотворения  С. Капутикян «Маша обедает»</vt:lpstr>
      <vt:lpstr>ИГРА  « ГДЕ МЫ БЫЛИ МЫ НЕ СКАЖЕМ, А, ЧТО ДЕЛАЛИ  ПОКАЖЕМ»</vt:lpstr>
      <vt:lpstr>ИТОГ ЗАНЯТИЯ.</vt:lpstr>
      <vt:lpstr>ИТОГ ЗАНЯТИЯ.</vt:lpstr>
      <vt:lpstr>ВИДЫ ТЕАТРОВ.</vt:lpstr>
      <vt:lpstr>ПРОФЕССИИ В ТЕАТРЕ</vt:lpstr>
      <vt:lpstr>СПАСИБО 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тему: «Театр – страна сказок и фантазий»</dc:title>
  <dc:creator>homme</dc:creator>
  <cp:lastModifiedBy>Татьяна</cp:lastModifiedBy>
  <cp:revision>53</cp:revision>
  <dcterms:created xsi:type="dcterms:W3CDTF">2016-11-07T17:11:30Z</dcterms:created>
  <dcterms:modified xsi:type="dcterms:W3CDTF">2022-11-16T12:03:19Z</dcterms:modified>
</cp:coreProperties>
</file>