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B8C22-267D-4E57-8A57-558C1CAB8F64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D63AE-EF4D-4DD6-9E77-7B75670958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B8C22-267D-4E57-8A57-558C1CAB8F64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D63AE-EF4D-4DD6-9E77-7B75670958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B8C22-267D-4E57-8A57-558C1CAB8F64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D63AE-EF4D-4DD6-9E77-7B75670958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B8C22-267D-4E57-8A57-558C1CAB8F64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D63AE-EF4D-4DD6-9E77-7B75670958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B8C22-267D-4E57-8A57-558C1CAB8F64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D63AE-EF4D-4DD6-9E77-7B75670958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B8C22-267D-4E57-8A57-558C1CAB8F64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D63AE-EF4D-4DD6-9E77-7B75670958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B8C22-267D-4E57-8A57-558C1CAB8F64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D63AE-EF4D-4DD6-9E77-7B75670958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B8C22-267D-4E57-8A57-558C1CAB8F64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D63AE-EF4D-4DD6-9E77-7B75670958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B8C22-267D-4E57-8A57-558C1CAB8F64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D63AE-EF4D-4DD6-9E77-7B75670958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B8C22-267D-4E57-8A57-558C1CAB8F64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D63AE-EF4D-4DD6-9E77-7B75670958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B8C22-267D-4E57-8A57-558C1CAB8F64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D63AE-EF4D-4DD6-9E77-7B75670958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8B8C22-267D-4E57-8A57-558C1CAB8F64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DD63AE-EF4D-4DD6-9E77-7B756709582B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57299"/>
            <a:ext cx="7772400" cy="2243152"/>
          </a:xfrm>
        </p:spPr>
        <p:txBody>
          <a:bodyPr>
            <a:noAutofit/>
          </a:bodyPr>
          <a:lstStyle/>
          <a:p>
            <a:r>
              <a:rPr lang="ru-RU" sz="6000" dirty="0" smtClean="0"/>
              <a:t>В поисках музыкальных звуков.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Составил:</a:t>
            </a:r>
          </a:p>
          <a:p>
            <a:r>
              <a:rPr lang="ru-RU" sz="2400" dirty="0" smtClean="0"/>
              <a:t>                              музыкальный руководитель</a:t>
            </a:r>
          </a:p>
          <a:p>
            <a:r>
              <a:rPr lang="ru-RU" sz="2400" dirty="0" smtClean="0"/>
              <a:t>          </a:t>
            </a:r>
            <a:r>
              <a:rPr lang="ru-RU" sz="2400" dirty="0" err="1" smtClean="0"/>
              <a:t>Брызгалина</a:t>
            </a:r>
            <a:r>
              <a:rPr lang="ru-RU" sz="2400" dirty="0" smtClean="0"/>
              <a:t> О.А.</a:t>
            </a:r>
            <a:endParaRPr lang="ru-RU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s://ancient-mythology.ru/wp-content/uploads/2021/01/word-image-69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14290"/>
            <a:ext cx="5429288" cy="62458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Admin\Downloads\5203_3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357167"/>
            <a:ext cx="5715040" cy="6143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Admin\Downloads\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428604"/>
            <a:ext cx="7215237" cy="6072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3" descr="C:\Users\Admin\Downloads\e6804799ed9b634aabda9222abd4cf5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500042"/>
            <a:ext cx="7286676" cy="5857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28868"/>
            <a:ext cx="8229600" cy="1785950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Спасибо за внимание.</a:t>
            </a:r>
            <a:endParaRPr lang="ru-RU" sz="5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самолет"/>
          <p:cNvPicPr>
            <a:picLocks noChangeAspect="1" noChangeArrowheads="1"/>
          </p:cNvPicPr>
          <p:nvPr/>
        </p:nvPicPr>
        <p:blipFill>
          <a:blip r:embed="rId3"/>
          <a:srcRect t="5815" b="5815"/>
          <a:stretch>
            <a:fillRect/>
          </a:stretch>
        </p:blipFill>
        <p:spPr bwMode="auto">
          <a:xfrm>
            <a:off x="4643438" y="857232"/>
            <a:ext cx="402749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2" descr="1161951897_f"/>
          <p:cNvPicPr>
            <a:picLocks noChangeAspect="1" noChangeArrowheads="1"/>
          </p:cNvPicPr>
          <p:nvPr/>
        </p:nvPicPr>
        <p:blipFill>
          <a:blip r:embed="rId4"/>
          <a:srcRect b="12094"/>
          <a:stretch>
            <a:fillRect/>
          </a:stretch>
        </p:blipFill>
        <p:spPr bwMode="auto">
          <a:xfrm>
            <a:off x="755650" y="3929066"/>
            <a:ext cx="338455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0" descr="1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786" y="857232"/>
            <a:ext cx="3286148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kx_174ts2363ruwweb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69070" y="3929066"/>
            <a:ext cx="3970093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Recorded Sound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Скрип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3" y="428604"/>
            <a:ext cx="4237345" cy="3214710"/>
          </a:xfrm>
          <a:prstGeom prst="rect">
            <a:avLst/>
          </a:prstGeom>
          <a:noFill/>
          <a:ln w="28575">
            <a:solidFill>
              <a:srgbClr val="003300"/>
            </a:solidFill>
            <a:miter lim="800000"/>
            <a:headEnd/>
            <a:tailEnd/>
          </a:ln>
        </p:spPr>
      </p:pic>
      <p:pic>
        <p:nvPicPr>
          <p:cNvPr id="7" name="Picture 4" descr="C:\Users\Admin\Desktop\1578040126_3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3925508"/>
            <a:ext cx="4839590" cy="24800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ownloads\yak-navchitisya-grati-na-balalayc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7" y="428604"/>
            <a:ext cx="3357586" cy="5000660"/>
          </a:xfrm>
          <a:prstGeom prst="rect">
            <a:avLst/>
          </a:prstGeom>
          <a:noFill/>
        </p:spPr>
      </p:pic>
      <p:pic>
        <p:nvPicPr>
          <p:cNvPr id="2051" name="Picture 3" descr="C:\Users\Admin\Downloads\domra1_s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643050"/>
            <a:ext cx="3929090" cy="49292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Admin\Desktop\igra-na-flejte-dlya-rebenka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36718" y="642918"/>
            <a:ext cx="3892933" cy="2928958"/>
          </a:xfrm>
          <a:prstGeom prst="rect">
            <a:avLst/>
          </a:prstGeom>
          <a:noFill/>
        </p:spPr>
      </p:pic>
      <p:pic>
        <p:nvPicPr>
          <p:cNvPr id="3077" name="Picture 5" descr="C:\Users\Admin\Desktop\flute-g2e48042cb_6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929066"/>
            <a:ext cx="4691074" cy="2571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esktop\1_5255060e5f31c5255060e5f35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571480"/>
            <a:ext cx="7143800" cy="5500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 descr="C:\Users\Admin\Downloads\fley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3357562"/>
            <a:ext cx="4572032" cy="3112546"/>
          </a:xfrm>
          <a:prstGeom prst="rect">
            <a:avLst/>
          </a:prstGeom>
          <a:noFill/>
        </p:spPr>
      </p:pic>
      <p:pic>
        <p:nvPicPr>
          <p:cNvPr id="8194" name="Picture 2" descr="C:\Users\Admin\Downloads\Z1ngrymjfn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85728"/>
            <a:ext cx="5143536" cy="2895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Admin\Downloads\IMG_24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928934"/>
            <a:ext cx="4143404" cy="3483898"/>
          </a:xfrm>
          <a:prstGeom prst="rect">
            <a:avLst/>
          </a:prstGeom>
          <a:noFill/>
        </p:spPr>
      </p:pic>
      <p:pic>
        <p:nvPicPr>
          <p:cNvPr id="5124" name="Picture 4" descr="C:\Users\Admin\Downloads\0773dfa76b9a4878d31ea08124d4a116--th-century-medieval-musi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3" y="357166"/>
            <a:ext cx="3750494" cy="35004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ownloads\4116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8215370" cy="6143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93</TotalTime>
  <Words>18</Words>
  <Application>Microsoft Office PowerPoint</Application>
  <PresentationFormat>Экран (4:3)</PresentationFormat>
  <Paragraphs>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В поисках музыкальных звуков.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Спасибо за внимание.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поисках музыкальных звуков</dc:title>
  <dc:creator>Admin</dc:creator>
  <cp:lastModifiedBy>Admin</cp:lastModifiedBy>
  <cp:revision>10</cp:revision>
  <dcterms:created xsi:type="dcterms:W3CDTF">2022-03-09T16:40:52Z</dcterms:created>
  <dcterms:modified xsi:type="dcterms:W3CDTF">2022-03-09T18:14:07Z</dcterms:modified>
</cp:coreProperties>
</file>