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76" r:id="rId2"/>
    <p:sldId id="298" r:id="rId3"/>
    <p:sldId id="299" r:id="rId4"/>
    <p:sldId id="275" r:id="rId5"/>
    <p:sldId id="274" r:id="rId6"/>
    <p:sldId id="273" r:id="rId7"/>
    <p:sldId id="269" r:id="rId8"/>
    <p:sldId id="272" r:id="rId9"/>
    <p:sldId id="271" r:id="rId10"/>
    <p:sldId id="265" r:id="rId11"/>
    <p:sldId id="289" r:id="rId12"/>
    <p:sldId id="288" r:id="rId13"/>
    <p:sldId id="287" r:id="rId14"/>
    <p:sldId id="294" r:id="rId15"/>
    <p:sldId id="293" r:id="rId16"/>
    <p:sldId id="292" r:id="rId17"/>
    <p:sldId id="291" r:id="rId18"/>
    <p:sldId id="296" r:id="rId19"/>
    <p:sldId id="286" r:id="rId20"/>
    <p:sldId id="295" r:id="rId21"/>
    <p:sldId id="297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719" autoAdjust="0"/>
    <p:restoredTop sz="94660"/>
  </p:normalViewPr>
  <p:slideViewPr>
    <p:cSldViewPr>
      <p:cViewPr varScale="1">
        <p:scale>
          <a:sx n="80" d="100"/>
          <a:sy n="80" d="100"/>
        </p:scale>
        <p:origin x="-139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33400" y="1676400"/>
            <a:ext cx="8305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МКДОУ Сортавальского МР РК Детский сад №23 «Ладушки», корпус №1 </a:t>
            </a:r>
          </a:p>
          <a:p>
            <a:pPr algn="ctr"/>
            <a:endParaRPr lang="ru-RU" sz="2800" b="1" dirty="0" smtClean="0">
              <a:solidFill>
                <a:srgbClr val="0070C0"/>
              </a:solidFill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 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2057401"/>
            <a:ext cx="8534399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</a:t>
            </a:r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Викторина для педагогов «Народные традиции»</a:t>
            </a:r>
          </a:p>
          <a:p>
            <a:pPr algn="r"/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r"/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r"/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r"/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r"/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Подготовила: Методист  </a:t>
            </a:r>
          </a:p>
          <a:p>
            <a:pPr algn="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Кузьмина Я.А.</a:t>
            </a:r>
          </a:p>
          <a:p>
            <a:pPr algn="ctr"/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C:\Users\skazka1\Desktop\ec96ca24c103b0b3356bdc222e43e7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124200"/>
            <a:ext cx="3816350" cy="2152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43000" y="1524000"/>
            <a:ext cx="7010399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 Конкурс № 3 Быт русского народа</a:t>
            </a:r>
          </a:p>
          <a:p>
            <a:pPr marL="514350" indent="-51435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</a:rPr>
              <a:t>Назовите самое распространенное на Руси осветительное устройство? </a:t>
            </a:r>
          </a:p>
          <a:p>
            <a:pPr marL="514350" indent="-51435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</a:rPr>
              <a:t>Универсальный предмет мебели в русской избе.</a:t>
            </a:r>
          </a:p>
          <a:p>
            <a:pPr marL="514350" indent="-51435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</a:rPr>
              <a:t>Какая самая распространенная обувь на Руси?</a:t>
            </a:r>
          </a:p>
          <a:p>
            <a:pPr marL="514350" indent="-51435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</a:rPr>
              <a:t>Русский сосуд для питья самобытной формы, не встречающийся ни в одной из других стран мира. Своим силуэтом он напоминает плывущую птицу. Назовите его. 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pPr algn="ctr"/>
            <a:endParaRPr lang="ru-RU" sz="2800" b="1" i="1" dirty="0" smtClean="0">
              <a:solidFill>
                <a:srgbClr val="FF0000"/>
              </a:solidFill>
            </a:endParaRPr>
          </a:p>
          <a:p>
            <a:pPr algn="ctr"/>
            <a:endParaRPr lang="ru-RU" sz="2800" b="1" i="1" dirty="0" smtClean="0">
              <a:solidFill>
                <a:srgbClr val="FF0000"/>
              </a:solidFill>
            </a:endParaRPr>
          </a:p>
          <a:p>
            <a:pPr algn="ctr"/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04800" y="1600200"/>
            <a:ext cx="86106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Конкурс №4 </a:t>
            </a:r>
            <a:r>
              <a:rPr lang="ru-RU" sz="2400" b="1" i="1" dirty="0" smtClean="0">
                <a:solidFill>
                  <a:srgbClr val="FF0000"/>
                </a:solidFill>
              </a:rPr>
              <a:t>Русские народные праздники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 Руси праздники всегда любили. Потому что народ, умея трудиться, умел и веселиться. «Примечай будни, а праздники сами придут», – то есть, кто хорошо поработает, тот хорошо и попразднует.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Есть немало народных праздников, корнями своими уходящих в древность.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</a:rPr>
              <a:t>На какие праздники особенно любили гадать девушки?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</a:rPr>
              <a:t>Назовите самый короткий народный праздник?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</a:rPr>
              <a:t>Вокруг какого священного дерева объезжал свадебный поезд наших предков? 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</a:rPr>
              <a:t>Назовите время года, когда девушки праздновали свой праздник.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62001" y="1600200"/>
            <a:ext cx="75438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Конкурс № 5 </a:t>
            </a:r>
            <a:r>
              <a:rPr lang="ru-RU" sz="2400" b="1" i="1" dirty="0" smtClean="0">
                <a:solidFill>
                  <a:srgbClr val="FF0000"/>
                </a:solidFill>
              </a:rPr>
              <a:t>Русский музыкальный мир.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</a:rPr>
              <a:t>Как называется самый популярный жанр русской народной песни? 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</a:rPr>
              <a:t>Какую птицу называют «певцом русских полей»?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</a:rPr>
              <a:t>Как называли человека, исполнявшего музыку на церковных колоколах? 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</a:rPr>
              <a:t>Каким музыкальным инструментом владел Садко?</a:t>
            </a:r>
            <a:r>
              <a:rPr lang="ru-RU" sz="2400" dirty="0" smtClean="0"/>
              <a:t> </a:t>
            </a:r>
            <a:r>
              <a:rPr lang="ru-RU" sz="2400" b="1" dirty="0" smtClean="0">
                <a:solidFill>
                  <a:srgbClr val="FF0000"/>
                </a:solidFill>
              </a:rPr>
              <a:t>   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28600" y="1676400"/>
            <a:ext cx="86868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/>
              <a:t>Черный ящик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1. Предмет, который находится в ящике?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При необходимости может стать мешком,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может стать напутствием на дорогу, напоит, накормит, спать уложит»</a:t>
            </a:r>
            <a:endParaRPr lang="ru-RU" sz="3600" b="1" dirty="0" smtClean="0"/>
          </a:p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    </a:t>
            </a:r>
            <a:r>
              <a:rPr lang="ru-RU" sz="4000" b="1" u="sng" dirty="0" smtClean="0">
                <a:solidFill>
                  <a:srgbClr val="FF0000"/>
                </a:solidFill>
              </a:rPr>
              <a:t>Что находится в черном ящике?</a:t>
            </a:r>
          </a:p>
          <a:p>
            <a:endParaRPr lang="ru-RU" sz="2800" b="1" dirty="0" smtClean="0">
              <a:solidFill>
                <a:srgbClr val="0070C0"/>
              </a:solidFill>
            </a:endParaRPr>
          </a:p>
          <a:p>
            <a:endParaRPr lang="ru-RU" sz="2800" b="1" u="sng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28600" y="1600200"/>
            <a:ext cx="86868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 </a:t>
            </a:r>
            <a:r>
              <a:rPr lang="ru-RU" sz="4000" u="sng" dirty="0" smtClean="0"/>
              <a:t>Черный ящик</a:t>
            </a:r>
          </a:p>
          <a:p>
            <a:r>
              <a:rPr lang="ru-RU" sz="4000" dirty="0" smtClean="0">
                <a:solidFill>
                  <a:srgbClr val="0070C0"/>
                </a:solidFill>
              </a:rPr>
              <a:t>2. Здесь лежит предмет, родиной которого Россия не является, но, тем не менее, ни один иностранец не покидает нашу страну, не купив его. </a:t>
            </a:r>
            <a:r>
              <a:rPr lang="ru-RU" sz="3600" b="1" dirty="0" smtClean="0">
                <a:solidFill>
                  <a:srgbClr val="0070C0"/>
                </a:solidFill>
              </a:rPr>
              <a:t> 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Что лежит в черном ящике?</a:t>
            </a:r>
            <a:r>
              <a:rPr lang="ru-RU" sz="3600" b="1" dirty="0" smtClean="0">
                <a:solidFill>
                  <a:srgbClr val="0070C0"/>
                </a:solidFill>
              </a:rPr>
              <a:t> 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04800" y="1600200"/>
            <a:ext cx="78486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       Конкурс № 6 «Знаешь ли ты пословицы?»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Подбери пословицу к тексту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</a:rPr>
              <a:t>Игорь проиграл Борису партию в шахматы и, вместо того, чтобы признать себя побежденным, стал горячиться, доказывать, что он по ошибке сделал неправильный ход, что он мог бы легко выиграть. Какой пословицей ответил ему Борис?(…)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</a:rPr>
              <a:t>Света села делать уроки, но увидела в окно подруг и попросила у своей мамы разрешения погулять. Какую пословицу напомнила мама Свете? (…)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endParaRPr lang="ru-RU" sz="2800" b="1" i="1" dirty="0" smtClean="0">
              <a:solidFill>
                <a:srgbClr val="FF0000"/>
              </a:solidFill>
            </a:endParaRPr>
          </a:p>
          <a:p>
            <a:pPr algn="ctr"/>
            <a:endParaRPr lang="ru-RU" sz="2800" b="1" i="1" dirty="0" smtClean="0">
              <a:solidFill>
                <a:srgbClr val="FF0000"/>
              </a:solidFill>
            </a:endParaRPr>
          </a:p>
          <a:p>
            <a:pPr algn="ctr"/>
            <a:endParaRPr lang="ru-RU" sz="2800" b="1" i="1" dirty="0" smtClean="0">
              <a:solidFill>
                <a:srgbClr val="FF0000"/>
              </a:solidFill>
            </a:endParaRPr>
          </a:p>
          <a:p>
            <a:pPr algn="ctr"/>
            <a:endParaRPr lang="ru-RU" sz="2800" b="1" i="1" dirty="0" smtClean="0">
              <a:solidFill>
                <a:srgbClr val="FF0000"/>
              </a:solidFill>
            </a:endParaRPr>
          </a:p>
          <a:p>
            <a:pPr algn="ctr"/>
            <a:endParaRPr lang="ru-RU" sz="2800" b="1" i="1" dirty="0" smtClean="0">
              <a:solidFill>
                <a:srgbClr val="FF0000"/>
              </a:solidFill>
            </a:endParaRPr>
          </a:p>
          <a:p>
            <a:pPr algn="ctr"/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04800" y="1524000"/>
            <a:ext cx="8839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</a:rPr>
              <a:t>В школе перегорел предохранитель и свет погас. Один ученик возился минут 10, ничего у него не вышло. Тогда подошел член кружка юных техников и через полминуты свет загорелся. Какая пословица подходит к этому случаю? (…)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</a:rPr>
              <a:t>Долго не заходили к Алеше в больницу его новые приятели. Зато друг, с которым Алеша был знаком с самого детства, пришел навестить его в первый же день. Какую пословицу вспомнил Алеша? (…)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1676400"/>
            <a:ext cx="91440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С помощью этого предмета проверяли качество оренбургского  пухового  платка. </a:t>
            </a:r>
          </a:p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Что это?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33400" y="1600200"/>
            <a:ext cx="6934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Ответ</a:t>
            </a:r>
            <a:r>
              <a:rPr lang="ru-RU" sz="7200" b="1" dirty="0" smtClean="0">
                <a:solidFill>
                  <a:srgbClr val="FF0000"/>
                </a:solidFill>
              </a:rPr>
              <a:t>:</a:t>
            </a:r>
            <a:endParaRPr lang="en-US" sz="7200" b="1" dirty="0" smtClean="0">
              <a:solidFill>
                <a:srgbClr val="FF0000"/>
              </a:solidFill>
            </a:endParaRPr>
          </a:p>
          <a:p>
            <a:r>
              <a:rPr lang="ru-RU" sz="7200" b="1" dirty="0" smtClean="0">
                <a:solidFill>
                  <a:srgbClr val="FF0000"/>
                </a:solidFill>
              </a:rPr>
              <a:t>кольцо  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skazka1\Desktop\m6tobd12f3kscww8o0kggw8os84woo.jf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828800"/>
            <a:ext cx="525780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990601" y="1600200"/>
            <a:ext cx="7391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В ящике лежит предмет, который  один мудрец , назвал Библией  для неграмотных . 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Что  это?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28600" y="1600200"/>
            <a:ext cx="89154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Мы живем с вами в огромной прекрасной стране, которая носит гордое имя – РОССИЯ!</a:t>
            </a:r>
          </a:p>
          <a:p>
            <a:r>
              <a:rPr lang="ru-RU" dirty="0" smtClean="0"/>
              <a:t>Мы должны любить свою Родину, а значит знать и любить свою культуру.</a:t>
            </a:r>
          </a:p>
          <a:p>
            <a:r>
              <a:rPr lang="ru-RU" dirty="0" smtClean="0"/>
              <a:t>Национальная культура – это то, что создал народ, чем он может гордиться.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Что же такое </a:t>
            </a:r>
            <a:r>
              <a:rPr lang="ru-RU" u="sng" dirty="0" smtClean="0">
                <a:solidFill>
                  <a:srgbClr val="FF0000"/>
                </a:solidFill>
              </a:rPr>
              <a:t>Культурное наследие России</a:t>
            </a:r>
            <a:r>
              <a:rPr lang="ru-RU" u="sng" dirty="0" smtClean="0"/>
              <a:t> </a:t>
            </a:r>
            <a:r>
              <a:rPr lang="ru-RU" dirty="0" smtClean="0"/>
              <a:t>- важная часть жизни каждого народа. Культурное наследие России помогает лучше узнать и понять историю становления современного общества.</a:t>
            </a:r>
          </a:p>
          <a:p>
            <a:r>
              <a:rPr lang="ru-RU" dirty="0" smtClean="0"/>
              <a:t>А теперь мы поговорим про </a:t>
            </a:r>
            <a:r>
              <a:rPr lang="ru-RU" dirty="0" smtClean="0">
                <a:solidFill>
                  <a:srgbClr val="FF0000"/>
                </a:solidFill>
              </a:rPr>
              <a:t>Устное народное творчество</a:t>
            </a:r>
            <a:r>
              <a:rPr lang="ru-RU" dirty="0" smtClean="0"/>
              <a:t>- это словесное творчество народа, не записывающего свои сочинения, а изустно передаваемого (из уст в уста) из поколения в поколение.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Устное народное творчество</a:t>
            </a:r>
            <a:r>
              <a:rPr lang="ru-RU" sz="2000" dirty="0" smtClean="0"/>
              <a:t> </a:t>
            </a:r>
            <a:r>
              <a:rPr lang="ru-RU" dirty="0" smtClean="0"/>
              <a:t>также называют одним словом – фольклор.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Фольклор  </a:t>
            </a:r>
            <a:r>
              <a:rPr lang="ru-RU" dirty="0" smtClean="0"/>
              <a:t>- народная мудрость– это не только устное словесное творчество народа, но и музыкальное.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1905000"/>
            <a:ext cx="34480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   Ответ</a:t>
            </a:r>
            <a:r>
              <a:rPr lang="ru-RU" sz="60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sz="6000" b="1" dirty="0" smtClean="0">
                <a:solidFill>
                  <a:srgbClr val="FF0000"/>
                </a:solidFill>
              </a:rPr>
              <a:t>   Икона</a:t>
            </a:r>
            <a:r>
              <a:rPr lang="ru-RU" sz="6000" b="1" dirty="0" smtClean="0">
                <a:solidFill>
                  <a:srgbClr val="0070C0"/>
                </a:solidFill>
              </a:rPr>
              <a:t> </a:t>
            </a:r>
            <a:endParaRPr lang="ru-RU" sz="6000" dirty="0"/>
          </a:p>
        </p:txBody>
      </p:sp>
      <p:pic>
        <p:nvPicPr>
          <p:cNvPr id="8194" name="Picture 2" descr="C:\Users\skazka1\Desktop\1644880582_27-fikiwiki-com-p-kartinki-ikoni-bozhei-materi-bogoroditsi-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371600"/>
            <a:ext cx="3429000" cy="4258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1676400"/>
            <a:ext cx="91440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Наступает час прощанья,</a:t>
            </a:r>
          </a:p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Будет краткой моя речь.</a:t>
            </a:r>
          </a:p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Говорим всем: «До свидания!</a:t>
            </a:r>
          </a:p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До приятных, новых встреч!»</a:t>
            </a:r>
          </a:p>
          <a:p>
            <a:pPr algn="ctr"/>
            <a:r>
              <a:rPr lang="ru-RU" sz="4800" dirty="0" smtClean="0">
                <a:solidFill>
                  <a:srgbClr val="0070C0"/>
                </a:solidFill>
              </a:rPr>
              <a:t>СПАСИБО ЗА ВНИМАНИЕ!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1600200"/>
            <a:ext cx="9144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u="sng" dirty="0" smtClean="0">
                <a:solidFill>
                  <a:srgbClr val="FF0000"/>
                </a:solidFill>
              </a:rPr>
              <a:t>Жанры устного народного творчества </a:t>
            </a:r>
          </a:p>
          <a:p>
            <a:r>
              <a:rPr lang="ru-RU" sz="1600" dirty="0" smtClean="0"/>
              <a:t>Жанрами фольклора являются былины, сказки, песни, пословицы, загадки и другие вещи, о которых мы узнали от наших предков.</a:t>
            </a:r>
          </a:p>
          <a:p>
            <a:pPr algn="ctr"/>
            <a:r>
              <a:rPr lang="ru-RU" sz="2000" u="sng" dirty="0" smtClean="0">
                <a:solidFill>
                  <a:srgbClr val="FF0000"/>
                </a:solidFill>
              </a:rPr>
              <a:t>Произведения устного народного творчества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2400" y="2438400"/>
            <a:ext cx="8763000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sz="1600" dirty="0" smtClean="0"/>
              <a:t>Былины </a:t>
            </a:r>
          </a:p>
          <a:p>
            <a:r>
              <a:rPr lang="ru-RU" sz="1600" dirty="0" smtClean="0"/>
              <a:t>-Сказки </a:t>
            </a:r>
          </a:p>
          <a:p>
            <a:r>
              <a:rPr lang="ru-RU" sz="1600" dirty="0" smtClean="0"/>
              <a:t>-Песни </a:t>
            </a:r>
          </a:p>
          <a:p>
            <a:r>
              <a:rPr lang="ru-RU" sz="1600" dirty="0" smtClean="0"/>
              <a:t>-Пословицы и поговорки</a:t>
            </a:r>
          </a:p>
          <a:p>
            <a:r>
              <a:rPr lang="ru-RU" sz="1600" dirty="0" smtClean="0"/>
              <a:t> -Загадки </a:t>
            </a:r>
          </a:p>
          <a:p>
            <a:r>
              <a:rPr lang="ru-RU" sz="1600" dirty="0" smtClean="0"/>
              <a:t>-Легенды </a:t>
            </a:r>
          </a:p>
          <a:p>
            <a:r>
              <a:rPr lang="ru-RU" sz="1600" dirty="0" smtClean="0"/>
              <a:t>-Колыбельные песни </a:t>
            </a:r>
          </a:p>
          <a:p>
            <a:r>
              <a:rPr lang="ru-RU" sz="1600" dirty="0" smtClean="0"/>
              <a:t>-</a:t>
            </a:r>
            <a:r>
              <a:rPr lang="ru-RU" sz="1600" dirty="0" err="1" smtClean="0"/>
              <a:t>Пестушки</a:t>
            </a:r>
            <a:r>
              <a:rPr lang="ru-RU" sz="1600" dirty="0" smtClean="0"/>
              <a:t> и </a:t>
            </a:r>
            <a:r>
              <a:rPr lang="ru-RU" sz="1600" dirty="0" err="1" smtClean="0"/>
              <a:t>потешки</a:t>
            </a:r>
            <a:r>
              <a:rPr lang="ru-RU" sz="1600" dirty="0" smtClean="0"/>
              <a:t> </a:t>
            </a:r>
          </a:p>
          <a:p>
            <a:r>
              <a:rPr lang="ru-RU" sz="1600" dirty="0" smtClean="0"/>
              <a:t>-Прибаутки</a:t>
            </a:r>
          </a:p>
          <a:p>
            <a:r>
              <a:rPr lang="ru-RU" sz="1600" dirty="0" smtClean="0"/>
              <a:t>Это основные виды произведений, которые создаются не одним человеком, а непосредственно всем народом.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762000" y="1600200"/>
            <a:ext cx="381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32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4800" y="1676400"/>
            <a:ext cx="8610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FF0000"/>
                </a:solidFill>
              </a:rPr>
              <a:t>Конкурс №1 Народное декоративно-прикладное искусство</a:t>
            </a:r>
            <a:endParaRPr lang="ru-RU" sz="2400" u="sng" dirty="0" smtClean="0">
              <a:solidFill>
                <a:srgbClr val="FF0000"/>
              </a:solidFill>
            </a:endParaRP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Говоря о традициях и обычаях русского народа нельзя не вспомнить о великолепных произведениях декоративно-прикладного искусства наших предков. И сейчас вам предстоит отгадать, о каком художественном промысле пойдёт речь?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04800" y="1676400"/>
            <a:ext cx="838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1.Круглые, железные,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В хозяйстве полезные.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Черные, жёлтые, красные,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Удивительно прекрасные!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38200" y="1447801"/>
            <a:ext cx="76962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2. Нас слепили мастера,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Нас раскрашивать пора.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Кони, барышни, барашки –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Все высоки и стройны.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Сине-красные полоски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На боках у нас видны.</a:t>
            </a:r>
          </a:p>
          <a:p>
            <a:pPr algn="ctr"/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38200" y="1676400"/>
            <a:ext cx="7696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" y="1295400"/>
            <a:ext cx="8686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3. Из липы доски сделаны,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И прялки, и лошадки.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Цветами разрисованы,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Как будто полушалки.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Там лихо скачут всадники,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Жар-птицы ввысь летят,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И точки черно-белые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На солнышке блестят.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838200" y="1676400"/>
            <a:ext cx="76962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4. Резные ложки и ковши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Ты разгляди-ка, не спеши.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Там травка вьется, и цветы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Растут нездешней красоты.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Блестят они, как золотые,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 может, солнцем залитые.</a:t>
            </a:r>
          </a:p>
          <a:p>
            <a:pPr algn="ctr"/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skazka1\Desktop\1610825456_13-p-foni-s-khokhlomoi-dlya-prezentatsii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1371600"/>
            <a:ext cx="8915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Конкурс 2.</a:t>
            </a:r>
            <a:r>
              <a:rPr lang="ru-RU" sz="3200" b="1" i="1" dirty="0" smtClean="0">
                <a:solidFill>
                  <a:srgbClr val="FF0000"/>
                </a:solidFill>
              </a:rPr>
              <a:t> Русская кухня</a:t>
            </a:r>
          </a:p>
          <a:p>
            <a:pPr algn="ctr"/>
            <a:r>
              <a:rPr lang="ru-RU" sz="3200" b="1" i="1" dirty="0" smtClean="0">
                <a:solidFill>
                  <a:srgbClr val="0070C0"/>
                </a:solidFill>
              </a:rPr>
              <a:t>1.Без какого блюда невозможен обед на Руси?</a:t>
            </a: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  2.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Какое блюдо солят трижды? </a:t>
            </a:r>
            <a:r>
              <a:rPr lang="ru-RU" sz="3200" b="1" i="1" dirty="0" smtClean="0">
                <a:solidFill>
                  <a:srgbClr val="0070C0"/>
                </a:solidFill>
              </a:rPr>
              <a:t> </a:t>
            </a: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  3.</a:t>
            </a:r>
            <a:r>
              <a:rPr lang="ru-RU" sz="3200" b="1" dirty="0" smtClean="0">
                <a:solidFill>
                  <a:srgbClr val="0070C0"/>
                </a:solidFill>
              </a:rPr>
              <a:t> На Руси был обычай в особых случаях печь и рассылать пироги по домам. Что это означало? </a:t>
            </a:r>
            <a:endParaRPr lang="ru-RU" sz="3200" b="1" i="1" dirty="0" smtClean="0">
              <a:solidFill>
                <a:srgbClr val="0070C0"/>
              </a:solidFill>
            </a:endParaRP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  4.</a:t>
            </a:r>
            <a:r>
              <a:rPr lang="ru-RU" sz="3200" b="1" dirty="0" smtClean="0">
                <a:solidFill>
                  <a:srgbClr val="0070C0"/>
                </a:solidFill>
              </a:rPr>
              <a:t> Как назывался распространенный на Руси теплый напиток из трав с медом?</a:t>
            </a:r>
            <a:endParaRPr lang="ru-RU" sz="3200" b="1" i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675</TotalTime>
  <Words>786</Words>
  <PresentationFormat>Экран (4:3)</PresentationFormat>
  <Paragraphs>127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skazka1</dc:creator>
  <cp:lastModifiedBy>skazka1</cp:lastModifiedBy>
  <cp:revision>66</cp:revision>
  <dcterms:created xsi:type="dcterms:W3CDTF">2022-07-27T12:06:23Z</dcterms:created>
  <dcterms:modified xsi:type="dcterms:W3CDTF">2022-11-15T12:15:22Z</dcterms:modified>
</cp:coreProperties>
</file>