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Рисунок1.png"/>
          <p:cNvPicPr>
            <a:picLocks noChangeAspect="1" noChangeArrowheads="1"/>
          </p:cNvPicPr>
          <p:nvPr/>
        </p:nvPicPr>
        <p:blipFill>
          <a:blip r:embed="rId2" cstate="screen">
            <a:lum bright="-11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8532440" cy="630932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34888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Рисунок1.png"/>
          <p:cNvPicPr>
            <a:picLocks noChangeAspect="1" noChangeArrowheads="1"/>
          </p:cNvPicPr>
          <p:nvPr/>
        </p:nvPicPr>
        <p:blipFill>
          <a:blip r:embed="rId2" cstate="screen">
            <a:lum bright="-11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8604448" cy="645333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2" y="2204864"/>
            <a:ext cx="705232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амка 9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323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930"/>
            </a:avLst>
          </a:prstGeom>
          <a:solidFill>
            <a:srgbClr val="444464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527A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56C1F-1261-48C3-8BB7-4B245526FA0D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9D6F-13D0-4B47-86B4-901A48E8B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196752"/>
            <a:ext cx="5964362" cy="36004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приёмов визуализации при обучении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основам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жизнедеятельности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4" name="Picture 4" descr="http://magellan24.ru/assets/images/9620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lum bright="-30000"/>
          </a:blip>
          <a:srcRect/>
          <a:stretch>
            <a:fillRect/>
          </a:stretch>
        </p:blipFill>
        <p:spPr bwMode="auto">
          <a:xfrm>
            <a:off x="179511" y="3645024"/>
            <a:ext cx="2384103" cy="29751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33265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Пятнадцатые муниципальные </a:t>
            </a:r>
            <a:r>
              <a:rPr lang="ru-RU" b="1" dirty="0" err="1" smtClean="0">
                <a:solidFill>
                  <a:schemeClr val="bg1"/>
                </a:solidFill>
                <a:latin typeface="Times New Roman"/>
                <a:ea typeface="Times New Roman"/>
              </a:rPr>
              <a:t>Керековские</a:t>
            </a:r>
            <a:r>
              <a:rPr lang="ru-RU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педагогические чтения </a:t>
            </a:r>
            <a:endParaRPr lang="ru-RU" sz="11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571500" algn="ctr"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</a:rPr>
              <a:t>«Визуализация в образовании: приёмы и возможности»</a:t>
            </a:r>
            <a:endParaRPr lang="ru-RU" sz="11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472514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400" b="1" dirty="0" smtClean="0">
                <a:solidFill>
                  <a:prstClr val="white"/>
                </a:solidFill>
                <a:latin typeface="Times New Roman"/>
              </a:rPr>
              <a:t>Небрат </a:t>
            </a:r>
            <a:r>
              <a:rPr lang="ru-RU" sz="1400" b="1" dirty="0">
                <a:solidFill>
                  <a:prstClr val="white"/>
                </a:solidFill>
                <a:latin typeface="Times New Roman"/>
              </a:rPr>
              <a:t>Сергей </a:t>
            </a:r>
            <a:r>
              <a:rPr lang="ru-RU" sz="1400" b="1" dirty="0" smtClean="0">
                <a:solidFill>
                  <a:prstClr val="white"/>
                </a:solidFill>
                <a:latin typeface="Times New Roman"/>
              </a:rPr>
              <a:t>Викторович, </a:t>
            </a:r>
            <a:r>
              <a:rPr lang="ru-RU" sz="1400" b="1" dirty="0">
                <a:solidFill>
                  <a:prstClr val="white"/>
                </a:solidFill>
                <a:latin typeface="Times New Roman"/>
              </a:rPr>
              <a:t>преподаватель </a:t>
            </a:r>
          </a:p>
          <a:p>
            <a:pPr lvl="0"/>
            <a:r>
              <a:rPr lang="ru-RU" sz="1400" b="1" dirty="0">
                <a:solidFill>
                  <a:prstClr val="white"/>
                </a:solidFill>
                <a:latin typeface="Times New Roman"/>
              </a:rPr>
              <a:t>Чукотского </a:t>
            </a:r>
            <a:r>
              <a:rPr lang="ru-RU" sz="1400" b="1" dirty="0" err="1">
                <a:solidFill>
                  <a:prstClr val="white"/>
                </a:solidFill>
                <a:latin typeface="Times New Roman"/>
              </a:rPr>
              <a:t>северо</a:t>
            </a:r>
            <a:r>
              <a:rPr lang="ru-RU" sz="1400" b="1" dirty="0">
                <a:solidFill>
                  <a:prstClr val="white"/>
                </a:solidFill>
                <a:latin typeface="Times New Roman"/>
              </a:rPr>
              <a:t> – западного техникума</a:t>
            </a:r>
            <a:r>
              <a:rPr lang="ru-RU" sz="1400" b="1" dirty="0" smtClean="0">
                <a:solidFill>
                  <a:prstClr val="white"/>
                </a:solidFill>
                <a:latin typeface="Times New Roman"/>
              </a:rPr>
              <a:t> </a:t>
            </a:r>
            <a:r>
              <a:rPr lang="ru-RU" sz="1400" dirty="0">
                <a:solidFill>
                  <a:prstClr val="white"/>
                </a:solidFill>
                <a:latin typeface="Times New Roman"/>
                <a:ea typeface="Times New Roman"/>
              </a:rPr>
              <a:t/>
            </a:r>
            <a:br>
              <a:rPr lang="ru-RU" sz="1400" dirty="0">
                <a:solidFill>
                  <a:prstClr val="white"/>
                </a:solidFill>
                <a:latin typeface="Times New Roman"/>
                <a:ea typeface="Times New Roman"/>
              </a:rPr>
            </a:b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3"/>
            <a:ext cx="8507288" cy="1589142"/>
          </a:xfrm>
        </p:spPr>
        <p:txBody>
          <a:bodyPr>
            <a:normAutofit fontScale="90000"/>
          </a:bodyPr>
          <a:lstStyle/>
          <a:p>
            <a: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Угрозы </a:t>
            </a:r>
            <a:br>
              <a:rPr lang="ru-RU" altLang="ru-RU" sz="40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природных и техногенных</a:t>
            </a:r>
            <a:br>
              <a:rPr lang="ru-RU" altLang="ru-RU" sz="40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катастроф</a:t>
            </a:r>
            <a:r>
              <a:rPr lang="ru-RU" altLang="ru-RU" sz="4000" b="1" kern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b="1" kern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4" name="Picture 4" descr="http://magellan24.ru/assets/images/9620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lum bright="-20000"/>
          </a:blip>
          <a:srcRect/>
          <a:stretch>
            <a:fillRect/>
          </a:stretch>
        </p:blipFill>
        <p:spPr bwMode="auto">
          <a:xfrm flipH="1">
            <a:off x="7596336" y="5013176"/>
            <a:ext cx="1296144" cy="1628206"/>
          </a:xfrm>
          <a:prstGeom prst="rect">
            <a:avLst/>
          </a:prstGeom>
          <a:noFill/>
        </p:spPr>
      </p:pic>
      <p:pic>
        <p:nvPicPr>
          <p:cNvPr id="7" name="Picture 3" descr="C:\Users\Admin\Desktop\ЧС\22b3e29c9d3f79ec77c1fefe86f21b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434" y="2420888"/>
            <a:ext cx="2403935" cy="1633064"/>
          </a:xfrm>
          <a:prstGeom prst="rect">
            <a:avLst/>
          </a:prstGeom>
          <a:noFill/>
        </p:spPr>
      </p:pic>
      <p:pic>
        <p:nvPicPr>
          <p:cNvPr id="8" name="Picture 5" descr="C:\Users\Admin\Desktop\ЧС\s12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7027" y="2155083"/>
            <a:ext cx="2188840" cy="1641630"/>
          </a:xfrm>
          <a:prstGeom prst="rect">
            <a:avLst/>
          </a:prstGeom>
          <a:noFill/>
        </p:spPr>
      </p:pic>
      <p:pic>
        <p:nvPicPr>
          <p:cNvPr id="9" name="Picture 6" descr="C:\Users\Admin\Desktop\ЧС\s1200-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712" y="1602290"/>
            <a:ext cx="2452696" cy="1635130"/>
          </a:xfrm>
          <a:prstGeom prst="rect">
            <a:avLst/>
          </a:prstGeom>
          <a:noFill/>
        </p:spPr>
      </p:pic>
      <p:pic>
        <p:nvPicPr>
          <p:cNvPr id="10" name="Picture 8" descr="C:\Users\Admin\Desktop\ЧС\1164642666_1164569787_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53136"/>
            <a:ext cx="2207146" cy="1605197"/>
          </a:xfrm>
          <a:prstGeom prst="rect">
            <a:avLst/>
          </a:prstGeom>
          <a:noFill/>
        </p:spPr>
      </p:pic>
      <p:pic>
        <p:nvPicPr>
          <p:cNvPr id="11" name="Picture 14" descr="C:\Users\Admin\Desktop\ЧС\9a8c846df7b966da6307e99e7a34ede2_ce_1024x537x0x13_fitted_1260x70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294090"/>
            <a:ext cx="2266347" cy="1533189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580606"/>
            <a:ext cx="2451100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803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4400" b="1" kern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b="1" kern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Восточная </a:t>
            </a:r>
            <a:r>
              <a:rPr lang="ru-RU" altLang="ru-RU" sz="4400" b="1" kern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мудрость:</a:t>
            </a:r>
            <a:br>
              <a:rPr lang="ru-RU" altLang="ru-RU" sz="4400" b="1" kern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://magellan24.ru/assets/images/9620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lum bright="-20000"/>
          </a:blip>
          <a:srcRect/>
          <a:stretch>
            <a:fillRect/>
          </a:stretch>
        </p:blipFill>
        <p:spPr bwMode="auto">
          <a:xfrm flipH="1">
            <a:off x="7596336" y="5013176"/>
            <a:ext cx="1296144" cy="1628206"/>
          </a:xfrm>
          <a:prstGeom prst="rect">
            <a:avLst/>
          </a:prstGeom>
          <a:noFill/>
        </p:spPr>
      </p:pic>
      <p:pic>
        <p:nvPicPr>
          <p:cNvPr id="5" name="Picture 2" descr="C:\Documents and Settings\1\Рабочий стол\0b01f81a1059039928c1e948a52fd939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23264"/>
            <a:ext cx="2736304" cy="505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69957" y="1196752"/>
            <a:ext cx="38164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Arial"/>
              </a:rPr>
              <a:t/>
            </a:r>
            <a:b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Arial"/>
              </a:rPr>
            </a:b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Дай человеку рыбу, и ты накормишь его только раз.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Научи его ловить рыбу, и он будет кормиться ею всю жизнь.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altLang="ru-RU" sz="36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 – </a:t>
            </a:r>
            <a:r>
              <a:rPr lang="ru-RU" altLang="ru-RU" sz="4400" b="1" kern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r>
              <a:rPr lang="ru-RU" altLang="ru-RU" sz="4400" b="1" kern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b="1" kern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http://magellan24.ru/assets/images/9620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lum bright="-20000"/>
          </a:blip>
          <a:srcRect/>
          <a:stretch>
            <a:fillRect/>
          </a:stretch>
        </p:blipFill>
        <p:spPr bwMode="auto">
          <a:xfrm flipH="1">
            <a:off x="7596336" y="5013176"/>
            <a:ext cx="1296144" cy="1628206"/>
          </a:xfrm>
          <a:prstGeom prst="rect">
            <a:avLst/>
          </a:prstGeom>
          <a:noFill/>
        </p:spPr>
      </p:pic>
      <p:sp>
        <p:nvSpPr>
          <p:cNvPr id="5" name="Oval 6"/>
          <p:cNvSpPr txBox="1">
            <a:spLocks noChangeArrowheads="1"/>
          </p:cNvSpPr>
          <p:nvPr/>
        </p:nvSpPr>
        <p:spPr bwMode="auto">
          <a:xfrm>
            <a:off x="704849" y="1772816"/>
            <a:ext cx="3376613" cy="2068512"/>
          </a:xfrm>
          <a:prstGeom prst="ellipse">
            <a:avLst/>
          </a:prstGeom>
          <a:solidFill>
            <a:srgbClr val="3399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Меня учат</a:t>
            </a: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1124920" y="1772816"/>
            <a:ext cx="2500312" cy="2071688"/>
          </a:xfrm>
          <a:prstGeom prst="line">
            <a:avLst/>
          </a:prstGeom>
          <a:noFill/>
          <a:ln w="793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>
            <a:off x="910608" y="1878384"/>
            <a:ext cx="2928937" cy="1857375"/>
          </a:xfrm>
          <a:prstGeom prst="line">
            <a:avLst/>
          </a:prstGeom>
          <a:noFill/>
          <a:ln w="793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785813" y="4005064"/>
            <a:ext cx="3295649" cy="2300486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Я учусь!</a:t>
            </a:r>
          </a:p>
        </p:txBody>
      </p:sp>
      <p:pic>
        <p:nvPicPr>
          <p:cNvPr id="9" name="Picture 5" descr="BD06663_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2799" y="1988840"/>
            <a:ext cx="37338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24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 fontScale="90000"/>
          </a:bodyPr>
          <a:lstStyle/>
          <a:p>
            <a: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b="1" kern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Межведомственное взаимодействие с организациями</a:t>
            </a:r>
            <a:r>
              <a:rPr lang="ru-RU" altLang="ru-RU" sz="4400" b="1" kern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b="1" kern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://magellan24.ru/assets/images/9620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lum bright="-20000"/>
          </a:blip>
          <a:srcRect/>
          <a:stretch>
            <a:fillRect/>
          </a:stretch>
        </p:blipFill>
        <p:spPr bwMode="auto">
          <a:xfrm flipH="1">
            <a:off x="7596336" y="5013176"/>
            <a:ext cx="1296144" cy="1628206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88843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441450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990364"/>
            <a:ext cx="3453336" cy="3453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39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b="1" kern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Межведомственное взаимодействие с организациями</a:t>
            </a:r>
            <a:endParaRPr lang="ru-RU" dirty="0"/>
          </a:p>
        </p:txBody>
      </p:sp>
      <p:pic>
        <p:nvPicPr>
          <p:cNvPr id="4" name="Picture 4" descr="http://magellan24.ru/assets/images/9620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lum bright="-20000"/>
          </a:blip>
          <a:srcRect/>
          <a:stretch>
            <a:fillRect/>
          </a:stretch>
        </p:blipFill>
        <p:spPr bwMode="auto">
          <a:xfrm flipH="1">
            <a:off x="7596336" y="5013176"/>
            <a:ext cx="1296144" cy="162820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3949899" cy="3949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4552" y="1556791"/>
            <a:ext cx="3497887" cy="349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188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ловой 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деловой 12</Template>
  <TotalTime>110</TotalTime>
  <Words>38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деловой 12</vt:lpstr>
      <vt:lpstr>Использование приёмов визуализации при обучении  основам безопасности жизнедеятельности  </vt:lpstr>
      <vt:lpstr> Угрозы  природных и техногенных катастроф </vt:lpstr>
      <vt:lpstr> Восточная мудрость: </vt:lpstr>
      <vt:lpstr> Системно – деятельностный  подход </vt:lpstr>
      <vt:lpstr> Межведомственное взаимодействие с организациями </vt:lpstr>
      <vt:lpstr>Межведомственное взаимодействие с организациями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2014-08-30T00:57:31Z</dcterms:created>
  <dcterms:modified xsi:type="dcterms:W3CDTF">2022-11-16T00:44:38Z</dcterms:modified>
</cp:coreProperties>
</file>