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8" r:id="rId5"/>
    <p:sldId id="279" r:id="rId6"/>
    <p:sldId id="274" r:id="rId7"/>
    <p:sldId id="280" r:id="rId8"/>
    <p:sldId id="275" r:id="rId9"/>
    <p:sldId id="276" r:id="rId10"/>
    <p:sldId id="277" r:id="rId11"/>
    <p:sldId id="273" r:id="rId12"/>
    <p:sldId id="270" r:id="rId13"/>
    <p:sldId id="271" r:id="rId14"/>
    <p:sldId id="28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7"/>
              </a:clrFrom>
              <a:clrTo>
                <a:srgbClr val="FAFA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Волшебный цветок музыка.wav"/>
          </p:stSnd>
        </p:sndAc>
      </p:transition>
    </mc:Choice>
    <mc:Fallback xmlns="">
      <p:transition spd="slow">
        <p:diamond/>
        <p:sndAc>
          <p:stSnd>
            <p:snd r:embed="rId4" name="Волшебный цветок музык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58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8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9F9F1"/>
              </a:clrFrom>
              <a:clrTo>
                <a:srgbClr val="F9F9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6"/>
              </a:clrFrom>
              <a:clrTo>
                <a:srgbClr val="FAFA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8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1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8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51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21</cp:revision>
  <dcterms:modified xsi:type="dcterms:W3CDTF">2022-11-05T05:12:20Z</dcterms:modified>
</cp:coreProperties>
</file>