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7"/>
  </p:notesMasterIdLst>
  <p:sldIdLst>
    <p:sldId id="256" r:id="rId2"/>
    <p:sldId id="257" r:id="rId3"/>
    <p:sldId id="271" r:id="rId4"/>
    <p:sldId id="273" r:id="rId5"/>
    <p:sldId id="258" r:id="rId6"/>
    <p:sldId id="272" r:id="rId7"/>
    <p:sldId id="261" r:id="rId8"/>
    <p:sldId id="259" r:id="rId9"/>
    <p:sldId id="260" r:id="rId10"/>
    <p:sldId id="262" r:id="rId11"/>
    <p:sldId id="263" r:id="rId12"/>
    <p:sldId id="264" r:id="rId13"/>
    <p:sldId id="265" r:id="rId14"/>
    <p:sldId id="274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60B39-59C6-4F78-AAE3-59938700E98E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D5967-D081-4A0F-9797-3242A718B2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61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D5967-D081-4A0F-9797-3242A718B27C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666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7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587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475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6155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204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5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412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02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73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43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9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073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08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386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88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48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6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1E77A9E-4D1A-41CD-8246-D2625E00E1B7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1356EF0-EE6B-43ED-817D-224520E83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32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818" y="1176095"/>
            <a:ext cx="11984182" cy="1837270"/>
          </a:xfrm>
        </p:spPr>
        <p:txBody>
          <a:bodyPr>
            <a:normAutofit/>
          </a:bodyPr>
          <a:lstStyle/>
          <a:p>
            <a:r>
              <a:rPr lang="ru-RU" sz="32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«инновационные формы взаимодействия с родителями воспитанников»</a:t>
            </a:r>
            <a:r>
              <a:rPr lang="ru-RU" sz="3200" b="1" cap="none" dirty="0" smtClean="0">
                <a:latin typeface="Garamond" panose="02020404030301010803" pitchFamily="18" charset="0"/>
              </a:rPr>
              <a:t/>
            </a:r>
            <a:br>
              <a:rPr lang="ru-RU" sz="3200" b="1" cap="none" dirty="0" smtClean="0">
                <a:latin typeface="Garamond" panose="02020404030301010803" pitchFamily="18" charset="0"/>
              </a:rPr>
            </a:br>
            <a:endParaRPr lang="ru-RU" sz="3200" b="1" cap="none" dirty="0"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69727" y="5818909"/>
            <a:ext cx="4486997" cy="737754"/>
          </a:xfrm>
        </p:spPr>
        <p:txBody>
          <a:bodyPr>
            <a:normAutofit/>
          </a:bodyPr>
          <a:lstStyle/>
          <a:p>
            <a:endParaRPr lang="ru-RU" sz="1400" cap="none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102407" y="523156"/>
            <a:ext cx="1098134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s://vsedomarossii.ru/photos/area_78/city_2747/street_13906/179775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3" b="26510"/>
          <a:stretch/>
        </p:blipFill>
        <p:spPr bwMode="auto">
          <a:xfrm>
            <a:off x="1814946" y="3089563"/>
            <a:ext cx="8257310" cy="22721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8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174" y="309692"/>
            <a:ext cx="10363826" cy="480857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радиционные и инновационные формы сотрудничества  с родителями.</a:t>
            </a:r>
          </a:p>
          <a:p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формы предлагают пассивную роль родителей как слушателей. Общение с педагогом носит формальной характер.</a:t>
            </a:r>
          </a:p>
          <a:p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формы делают родителей активными участниками в жизни группы и детского сада, родители выступают в роле равноправных партнеров педагогов проявляют инициативу.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409" y="4726236"/>
            <a:ext cx="3726339" cy="21317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238" y="1733797"/>
            <a:ext cx="4295775" cy="216130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1313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649706"/>
            <a:ext cx="10363826" cy="51414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 используются следующие инновационные формы: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«Круглый стол» на различные темы.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выставки.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спортивные встречи.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занятия для просмотра родителей.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семейный талантов.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дверей.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ДОУ.</a:t>
            </a:r>
          </a:p>
          <a:p>
            <a:pPr marL="457200" indent="-457200">
              <a:buAutoNum type="arabicPeriod"/>
            </a:pP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театр.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867" y="3685310"/>
            <a:ext cx="3979400" cy="240501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2418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727364"/>
            <a:ext cx="10363826" cy="5063835"/>
          </a:xfrm>
        </p:spPr>
        <p:txBody>
          <a:bodyPr>
            <a:normAutofit/>
          </a:bodyPr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внедрения инновационных форм воспитатели чаще выходят на контакт со всеми радетелями, а не только с активными.</a:t>
            </a:r>
          </a:p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 и воспитатель советуется друг с другом, предполагают, убеждают, как лучше провести мероприятие, праздник.</a:t>
            </a:r>
          </a:p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Возросла заинтересованность родителей в жизни группы, детского сада. Совместная деятельность родителей и педагогов  положительно влияет на воспитанников. </a:t>
            </a:r>
          </a:p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активных родителей становятся увереннее в себе, задают больше вопросов о семье о детском саде, проявляют инициативу в тех вопросах где видят интерес и активность своих родителе</a:t>
            </a:r>
            <a:r>
              <a:rPr lang="ru-RU" sz="2400" cap="none" dirty="0" smtClean="0">
                <a:latin typeface="Cambria" panose="02040503050406030204" pitchFamily="18" charset="0"/>
              </a:rPr>
              <a:t>й</a:t>
            </a:r>
            <a:endParaRPr lang="ru-RU" sz="2400" cap="none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62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757990"/>
            <a:ext cx="10363826" cy="5033210"/>
          </a:xfrm>
        </p:spPr>
        <p:txBody>
          <a:bodyPr/>
          <a:lstStyle/>
          <a:p>
            <a:pPr marL="0" indent="0">
              <a:buNone/>
            </a:pPr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педагогов детского сада 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донести до родителей что их заинтересованное участие в воспитательное- образовательном процессе важна не потому, что этого хочет воспитатель, а потому что это необходимо для развития их собственного ребенка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585" y="2315532"/>
            <a:ext cx="5197643" cy="391293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1643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3041" y="58847"/>
            <a:ext cx="9639759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  образом,  можно  отметить,  что  семья  и  дошкольное 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  два  важных  социальных  института  социализации  ребенка.  Без  родительского  участия  процесс  воспитания  невозможен  или неполноценен.  Опыт  работы  с  родителями  показывает,  что  применение  инновационных  форм  взаимодействия  благотворно  влияет  на  обучение  и  воспитание  ребенка.  Благодаря  этим  формам  родители 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  активными  участниками  в  жизни  дошкольной  образовательной  организации  и  развитии  своего  ребенка.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794" y="3062689"/>
            <a:ext cx="6136395" cy="354743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136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8000" dirty="0" smtClean="0">
                <a:latin typeface="Cambria" panose="02040503050406030204" pitchFamily="18" charset="0"/>
              </a:rPr>
              <a:t>!</a:t>
            </a:r>
            <a:endParaRPr lang="ru-RU" sz="8000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32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6574" y="1307219"/>
            <a:ext cx="9539481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годы – 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важные в жизни человека. И как они пройдут, зависит от взрослых – родителей, воспитателей. Семья играет важную роль в жизни ребёнка, и наша, педагогов, задача – раскрыть перед родителями важные стороны психического развития ребенка на каждой возрастной ступени дошкольного детства, порекомендовать приемы воспитания. 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0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9115" y="782993"/>
            <a:ext cx="8689976" cy="250921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3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ведущий фактор развития личности ребенка, от которого во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многом зависит дальнейшая судьба человека. Первое, что характеризует семью как фактор воспитания, - это ее воспитательная среда, в которой естественно организуется жизнь и деятельность ребенка. Можно с полным правом говорить о том, что семейная воспитательная среда определяет первые контуры складывающегося у ребенка образа мира, формирует соответствующий образ жизни. </a:t>
            </a:r>
            <a:r>
              <a:rPr lang="ru-RU" sz="2000" cap="none" dirty="0" smtClean="0">
                <a:latin typeface="Cambria" panose="02040503050406030204" pitchFamily="18" charset="0"/>
              </a:rPr>
              <a:t/>
            </a:r>
            <a:br>
              <a:rPr lang="ru-RU" sz="2000" cap="none" dirty="0" smtClean="0">
                <a:latin typeface="Cambria" panose="02040503050406030204" pitchFamily="18" charset="0"/>
              </a:rPr>
            </a:br>
            <a:endParaRPr lang="ru-RU" sz="2000" cap="none" dirty="0"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90" y="3418610"/>
            <a:ext cx="6141027" cy="330084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6585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02757" y="738131"/>
            <a:ext cx="10363826" cy="560758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Социально-экономические преобразования, которые произошли в нашей стране, повлекли за собой изменение привычного уклада жизни и нравственно-ценностных ориентаций и не могли не отразиться на воспитании детей в семье.</a:t>
            </a:r>
          </a:p>
          <a:p>
            <a:pPr marL="0" indent="0">
              <a:buNone/>
            </a:pPr>
            <a:r>
              <a:rPr lang="ru-RU" sz="2500" b="1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 настоящее время наблюдается: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Ухудшение состояния здоровья детей (физического, психического, социального)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Стратификация общества, ведущая к увеличению процента социально незащищенных родителей и детей, росту социально- психологической тревожности, усталости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Перераспределение материально-экономических функций внутри семьи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Трудности строительства семейной жизни на фоне кризисов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Личностные проблемы родителей (усталость, психическое и физическое перенапряжение; тревога в связи со снижением безопасности жизни; рост чувства одиночества (особенно в неполных семьях), отсутствие понимания; событийные кризисы)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Глобальные проблемы, определяющие развитие взрослых и детей (экологические проблемы, эпидемии, наркомания, алкоголизм, психические проблемы; научно-технический прогресс, ведущий к быстрому устареванию знаний и др.)</a:t>
            </a:r>
          </a:p>
          <a:p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Данные тенденции требуют внимания, в том числе со стороны специалистов </a:t>
            </a:r>
            <a:r>
              <a:rPr lang="ru-RU" sz="2500" cap="none" dirty="0" err="1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доу</a:t>
            </a:r>
            <a:r>
              <a:rPr lang="ru-RU" sz="2500" cap="none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(психологов, воспитателей, логопедов, медицинского работника). Семье нужна поддержка и сопровождение.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670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2836" y="1612779"/>
            <a:ext cx="9382991" cy="2213264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1800" cap="none" dirty="0" smtClean="0">
                <a:latin typeface="Cambria" panose="02040503050406030204" pitchFamily="18" charset="0"/>
              </a:rPr>
              <a:t/>
            </a:r>
            <a:br>
              <a:rPr lang="ru-RU" sz="1800" cap="none" dirty="0" smtClean="0">
                <a:latin typeface="Cambria" panose="02040503050406030204" pitchFamily="18" charset="0"/>
              </a:rPr>
            </a:b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придумывают разные формы вовлечения мам и пап в обучение и воспитание их собственных детей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Собрания, стенды…., Но откликаются на них только малая часть родителей.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Традиционные формы работы с родителями 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собрания, 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уголки) дают малый результат. </a:t>
            </a:r>
            <a:r>
              <a:rPr lang="ru-RU" sz="1800" cap="none" dirty="0" smtClean="0">
                <a:latin typeface="Cambria" panose="02040503050406030204" pitchFamily="18" charset="0"/>
              </a:rPr>
              <a:t/>
            </a:r>
            <a:br>
              <a:rPr lang="ru-RU" sz="1800" cap="none" dirty="0" smtClean="0">
                <a:latin typeface="Cambria" panose="02040503050406030204" pitchFamily="18" charset="0"/>
              </a:rPr>
            </a:br>
            <a:endParaRPr lang="ru-RU" sz="1800" cap="none" dirty="0"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3844">
            <a:off x="8280719" y="771207"/>
            <a:ext cx="3669632" cy="415640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321" y="3723521"/>
            <a:ext cx="4589501" cy="313447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05311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5528" y="409073"/>
            <a:ext cx="8689976" cy="602782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с родителями, выявился рядом проблем: 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едагогическая пассивность родителей, т.е. Непонимание родителями своей воспитательной функции, нежелание установить единые требования к ребенку в детском саду и семье, игнорирование родителями того факта, что в определении содержания, форм работы детского сада с семьей не дошкольное учреждение, а именно они выступают социальными заказчиками;</a:t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Несформированность у родителей «педагогической рефлексии», неумение самокритично оценить себя как воспитателя, поставить себя на место ребенка, посмотреть на ситуацию его глазами;</a:t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преобладание рационализма в общении педагогов с родителями, педагог выступает в роли информатора семьи о жизни ребенка в детском саду, и зачастую относится к родителям, как к объектам воспитания.</a:t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решения вышеизложенных проблем, воспитатели ищут новые формы сотрудничества с родителями.</a:t>
            </a:r>
            <a:r>
              <a:rPr lang="ru-RU" sz="1800" cap="none" dirty="0" smtClean="0">
                <a:latin typeface="Cambria" panose="02040503050406030204" pitchFamily="18" charset="0"/>
              </a:rPr>
              <a:t/>
            </a:r>
            <a:br>
              <a:rPr lang="ru-RU" sz="1800" cap="none" dirty="0" smtClean="0">
                <a:latin typeface="Cambria" panose="02040503050406030204" pitchFamily="18" charset="0"/>
              </a:rPr>
            </a:br>
            <a:endParaRPr lang="ru-RU" sz="1800" cap="none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18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311728"/>
            <a:ext cx="10363826" cy="5479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Инновация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обновление.</a:t>
            </a:r>
          </a:p>
          <a:p>
            <a:pPr marL="0" indent="0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точки зрения применения инноваций в образовании – это внедренное нововведение обеспечивающее качественный  рост эффективности.</a:t>
            </a:r>
          </a:p>
          <a:p>
            <a:pPr marL="0" indent="0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формы предлагают:</a:t>
            </a:r>
          </a:p>
          <a:p>
            <a:pPr marL="0" indent="0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1.Активную позицию родителей, партнёрство с педагогом</a:t>
            </a:r>
          </a:p>
          <a:p>
            <a:pPr marL="0" indent="0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Инициативность в процессе сотрудничества и побуждение к деятельности.</a:t>
            </a:r>
          </a:p>
          <a:p>
            <a:pPr marL="0" indent="0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 применение в семейной среде. </a:t>
            </a:r>
          </a:p>
          <a:p>
            <a:pPr marL="0" indent="0">
              <a:buNone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совокупность этих составляющих дает право говорить о инновационной форме работы.</a:t>
            </a:r>
          </a:p>
          <a:p>
            <a:endParaRPr lang="ru-RU" cap="none" dirty="0"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505" y="3982452"/>
            <a:ext cx="6605337" cy="2875548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5417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7989" y="1432192"/>
            <a:ext cx="9682999" cy="4679849"/>
          </a:xfrm>
        </p:spPr>
        <p:txBody>
          <a:bodyPr>
            <a:normAutofit/>
          </a:bodyPr>
          <a:lstStyle/>
          <a:p>
            <a:pPr lvl="0" algn="l">
              <a:buClr>
                <a:prstClr val="black"/>
              </a:buClr>
            </a:pPr>
            <a:r>
              <a:rPr lang="ru-RU" sz="23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проблемы: </a:t>
            </a:r>
            <a:r>
              <a:rPr lang="ru-RU" sz="23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введением федерального государственного образовательного стандарта большое внимание уделяется работе с родителями. Работа должна иметь дифференцированный подход, учитывать социальный статус, микроклимат семьи, родительские запросы и степень заинтересованности родителей деятельностью ДОУ, а так же повышение культуры педагогической грамотности семьи. </a:t>
            </a:r>
          </a:p>
          <a:p>
            <a:pPr lvl="0">
              <a:buClr>
                <a:prstClr val="black"/>
              </a:buClr>
            </a:pPr>
            <a:endParaRPr lang="ru-RU" sz="1200" cap="none" dirty="0" smtClean="0">
              <a:solidFill>
                <a:prstClr val="white">
                  <a:lumMod val="50000"/>
                </a:prstClr>
              </a:solidFill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90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789" y="699207"/>
            <a:ext cx="11057022" cy="2416972"/>
          </a:xfrm>
        </p:spPr>
        <p:txBody>
          <a:bodyPr>
            <a:noAutofit/>
          </a:bodyPr>
          <a:lstStyle/>
          <a:p>
            <a:pPr algn="l"/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 инновационная работа по дошкольному воспитанию детей позволит создать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единое образовательное пространство дошкольного образовательного учреждения и семьи, а также  обеспечить высокое качество дошкольного образования. 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 новые нетрадиционные формы для сближения детей, родителей, педагогов.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Сближение, контакт, взаимодействие родителей и детей необходимо для формирования морально - нравственных качеств и социализации ребенка.</a:t>
            </a: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2983833"/>
            <a:ext cx="9192126" cy="3874168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4514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236</TotalTime>
  <Words>587</Words>
  <Application>Microsoft Office PowerPoint</Application>
  <PresentationFormat>Широкоэкранный</PresentationFormat>
  <Paragraphs>49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Batang</vt:lpstr>
      <vt:lpstr>Calibri</vt:lpstr>
      <vt:lpstr>Cambria</vt:lpstr>
      <vt:lpstr>Garamond</vt:lpstr>
      <vt:lpstr>Times New Roman</vt:lpstr>
      <vt:lpstr>Tw Cen MT</vt:lpstr>
      <vt:lpstr>Капля</vt:lpstr>
      <vt:lpstr>Семинар «инновационные формы взаимодействия с родителями воспитанников» </vt:lpstr>
      <vt:lpstr>Презентация PowerPoint</vt:lpstr>
      <vt:lpstr>Семья - ведущий фактор развития личности ребенка, от которого во многом зависит дальнейшая судьба человека. Первое, что характеризует семью как фактор воспитания, - это ее воспитательная среда, в которой естественно организуется жизнь и деятельность ребенка. Можно с полным правом говорить о том, что семейная воспитательная среда определяет первые контуры складывающегося у ребенка образа мира, формирует соответствующий образ жизни.  </vt:lpstr>
      <vt:lpstr>Презентация PowerPoint</vt:lpstr>
      <vt:lpstr> Педагоги придумывают разные формы вовлечения мам и пап в обучение и воспитание их собственных детей: 1. Собрания, стенды…., Но откликаются на них только малая часть родителей. 2. Традиционные формы работы с родителями  беседы,  собрания,  уголки) дают малый результат.  </vt:lpstr>
      <vt:lpstr>В процессе работы с родителями, выявился рядом проблем:   1. Педагогическая пассивность родителей, т.е. Непонимание родителями своей воспитательной функции, нежелание установить единые требования к ребенку в детском саду и семье, игнорирование родителями того факта, что в определении содержания, форм работы детского сада с семьей не дошкольное учреждение, а именно они выступают социальными заказчиками; 2.  Несформированность у родителей «педагогической рефлексии», неумение самокритично оценить себя как воспитателя, поставить себя на место ребенка, посмотреть на ситуацию его глазами; 3. преобладание рационализма в общении педагогов с родителями, педагог выступает в роли информатора семьи о жизни ребенка в детском саду, и зачастую относится к родителям, как к объектам воспитания. С целью решения вышеизложенных проблем, воспитатели ищут новые формы сотрудничества с родителями. </vt:lpstr>
      <vt:lpstr>Презентация PowerPoint</vt:lpstr>
      <vt:lpstr>Презентация PowerPoint</vt:lpstr>
      <vt:lpstr>Совместная инновационная работа по дошкольному воспитанию детей позволит создать -  единое образовательное пространство дошкольного образовательного учреждения и семьи, а также  обеспечить высокое качество дошкольного образования.  Нужны новые нетрадиционные формы для сближения детей, родителей, педагогов.  Сближение, контакт, взаимодействие родителей и детей необходимо для формирования морально - нравственных качеств и социализации ребенка.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Мишаня</dc:creator>
  <cp:lastModifiedBy>Настасья Ст</cp:lastModifiedBy>
  <cp:revision>30</cp:revision>
  <dcterms:created xsi:type="dcterms:W3CDTF">2017-11-18T07:05:21Z</dcterms:created>
  <dcterms:modified xsi:type="dcterms:W3CDTF">2022-11-16T10:52:07Z</dcterms:modified>
</cp:coreProperties>
</file>