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64" r:id="rId3"/>
    <p:sldId id="271" r:id="rId4"/>
    <p:sldId id="272" r:id="rId5"/>
    <p:sldId id="274" r:id="rId6"/>
    <p:sldId id="276" r:id="rId7"/>
    <p:sldId id="258" r:id="rId8"/>
    <p:sldId id="259" r:id="rId9"/>
    <p:sldId id="260" r:id="rId10"/>
    <p:sldId id="261" r:id="rId11"/>
    <p:sldId id="262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87" r:id="rId21"/>
    <p:sldId id="297" r:id="rId22"/>
  </p:sldIdLst>
  <p:sldSz cx="9144000" cy="6858000" type="screen4x3"/>
  <p:notesSz cx="6858000" cy="9144000"/>
  <p:custDataLst>
    <p:tags r:id="rId24"/>
  </p:custDataLst>
  <p:defaultTextStyle>
    <a:defPPr algn="l" rtl="0" eaLnBrk="0" hangingPunct="0">
      <a:defRPr kumimoji="0" lang="ru-RU" alt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5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33F1C-BD07-4B44-B4AA-CA10D8058A60}" type="doc">
      <dgm:prSet loTypeId="urn:microsoft.com/office/officeart/2005/8/layout/orgChart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9335C9E-841A-4EA2-9604-C3DFB0FC2DD0}" type="parTrans" cxnId="{4308EC5C-D1E7-4D9E-817B-DE24BD1092B8}">
      <dgm:prSet custT="1"/>
      <dgm:spPr/>
      <dgm:t>
        <a:bodyPr/>
        <a:lstStyle/>
        <a:p>
          <a:endParaRPr lang="ru-RU" sz="2800"/>
        </a:p>
      </dgm:t>
    </dgm:pt>
    <dgm:pt modelId="{5F4FB328-EEF9-49E6-A28A-923821A9342E}">
      <dgm:prSet phldrT="[Текст]" custT="1"/>
      <dgm:spPr/>
      <dgm:t>
        <a:bodyPr/>
        <a:lstStyle/>
        <a:p>
          <a:r>
            <a:rPr lang="ru-RU" sz="2800" smtClean="0"/>
            <a:t> Ягоды</a:t>
          </a:r>
          <a:endParaRPr lang="ru-RU" sz="2800"/>
        </a:p>
      </dgm:t>
    </dgm:pt>
    <dgm:pt modelId="{83D300FB-A697-4380-9998-9C19C6ECDAC4}" type="parTrans" cxnId="{F358711D-1619-436C-B3A6-36B436B863EE}">
      <dgm:prSet custT="1"/>
      <dgm:spPr/>
      <dgm:t>
        <a:bodyPr/>
        <a:lstStyle/>
        <a:p>
          <a:endParaRPr lang="ru-RU" sz="2800"/>
        </a:p>
      </dgm:t>
    </dgm:pt>
    <dgm:pt modelId="{0ED1F0E4-F5B3-4F1F-8865-B6B61A54C5DE}">
      <dgm:prSet phldrT="[Текст]" custT="1"/>
      <dgm:spPr/>
      <dgm:t>
        <a:bodyPr/>
        <a:lstStyle/>
        <a:p>
          <a:r>
            <a:rPr lang="ru-RU" sz="2800" smtClean="0"/>
            <a:t>Садовые</a:t>
          </a:r>
          <a:endParaRPr lang="ru-RU" sz="2800"/>
        </a:p>
      </dgm:t>
    </dgm:pt>
    <dgm:pt modelId="{8993C1BC-F3E3-430C-A0B9-19647E1D03AB}" type="sibTrans" cxnId="{F358711D-1619-436C-B3A6-36B436B863EE}">
      <dgm:prSet custT="1"/>
      <dgm:spPr/>
      <dgm:t>
        <a:bodyPr/>
        <a:lstStyle/>
        <a:p>
          <a:endParaRPr lang="ru-RU" sz="2800"/>
        </a:p>
      </dgm:t>
    </dgm:pt>
    <dgm:pt modelId="{31B63366-500C-4EEC-8F37-BAC6F1C8FAF8}" type="parTrans" cxnId="{8EA25955-81B4-4CC6-B96A-EE85DE77CA3B}">
      <dgm:prSet custT="1"/>
      <dgm:spPr/>
      <dgm:t>
        <a:bodyPr/>
        <a:lstStyle/>
        <a:p>
          <a:endParaRPr lang="ru-RU" sz="2800"/>
        </a:p>
      </dgm:t>
    </dgm:pt>
    <dgm:pt modelId="{83F97B01-1678-4DA2-8DB7-AE0C33C3032F}">
      <dgm:prSet phldrT="[Текст]" custT="1"/>
      <dgm:spPr/>
      <dgm:t>
        <a:bodyPr/>
        <a:lstStyle/>
        <a:p>
          <a:r>
            <a:rPr lang="ru-RU" sz="2800" smtClean="0"/>
            <a:t>Лесные</a:t>
          </a:r>
          <a:endParaRPr lang="ru-RU" sz="2800"/>
        </a:p>
      </dgm:t>
    </dgm:pt>
    <dgm:pt modelId="{A76C0C25-061C-40D2-83E1-1294D1876C1B}" type="sibTrans" cxnId="{8EA25955-81B4-4CC6-B96A-EE85DE77CA3B}">
      <dgm:prSet custT="1"/>
      <dgm:spPr/>
      <dgm:t>
        <a:bodyPr/>
        <a:lstStyle/>
        <a:p>
          <a:endParaRPr lang="ru-RU" sz="2800"/>
        </a:p>
      </dgm:t>
    </dgm:pt>
    <dgm:pt modelId="{9CC18AAF-371F-429B-BB81-1A0C09E160BB}" type="sibTrans" cxnId="{4308EC5C-D1E7-4D9E-817B-DE24BD1092B8}">
      <dgm:prSet custT="1"/>
      <dgm:spPr/>
      <dgm:t>
        <a:bodyPr/>
        <a:lstStyle/>
        <a:p>
          <a:endParaRPr lang="ru-RU" sz="2800"/>
        </a:p>
      </dgm:t>
    </dgm:pt>
    <dgm:pt modelId="{654417B1-FCA1-4178-9C6F-229904AA6BC6}" type="pres">
      <dgm:prSet presAssocID="{BDA33F1C-BD07-4B44-B4AA-CA10D8058A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83F7E2-FF68-4E49-9E8E-597CC8C8544D}" type="pres">
      <dgm:prSet presAssocID="{5F4FB328-EEF9-49E6-A28A-923821A9342E}" presName="hierRoot1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C4646B18-F6A9-4C4F-9EFE-22E8653F5898}" type="pres">
      <dgm:prSet presAssocID="{5F4FB328-EEF9-49E6-A28A-923821A9342E}" presName="rootComposite1" presStyleCnt="0"/>
      <dgm:spPr/>
      <dgm:t>
        <a:bodyPr/>
        <a:lstStyle/>
        <a:p>
          <a:endParaRPr/>
        </a:p>
      </dgm:t>
    </dgm:pt>
    <dgm:pt modelId="{46F33A16-2C37-4406-B3E9-44530C188AC6}" type="pres">
      <dgm:prSet presAssocID="{5F4FB328-EEF9-49E6-A28A-923821A9342E}" presName="rootText1" presStyleLbl="node0" presStyleIdx="0" presStyleCnt="1" custScaleX="224937" custScaleY="6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BDA8E9-1E8C-4689-BFA8-F1E0ED39D195}" type="pres">
      <dgm:prSet presAssocID="{5F4FB328-EEF9-49E6-A28A-923821A9342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738F21D-84EE-49AC-936F-559D5F817201}" type="pres">
      <dgm:prSet presAssocID="{5F4FB328-EEF9-49E6-A28A-923821A9342E}" presName="hierChild2" presStyleCnt="0"/>
      <dgm:spPr/>
      <dgm:t>
        <a:bodyPr/>
        <a:lstStyle/>
        <a:p>
          <a:endParaRPr/>
        </a:p>
      </dgm:t>
    </dgm:pt>
    <dgm:pt modelId="{B91E94D2-D8A4-4C58-88A8-CDA66129F6FD}" type="pres">
      <dgm:prSet presAssocID="{83D300FB-A697-4380-9998-9C19C6ECDAC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1480023-326C-45A0-979A-5C8E10D2B271}" type="pres">
      <dgm:prSet presAssocID="{0ED1F0E4-F5B3-4F1F-8865-B6B61A54C5DE}" presName="hierRoot2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E6B9FA35-3083-4076-A769-BD92C4097071}" type="pres">
      <dgm:prSet presAssocID="{0ED1F0E4-F5B3-4F1F-8865-B6B61A54C5DE}" presName="rootComposite" presStyleCnt="0"/>
      <dgm:spPr/>
      <dgm:t>
        <a:bodyPr/>
        <a:lstStyle/>
        <a:p>
          <a:endParaRPr/>
        </a:p>
      </dgm:t>
    </dgm:pt>
    <dgm:pt modelId="{C31EDB92-1CD8-4FC5-80CF-7D78046C0D97}" type="pres">
      <dgm:prSet presAssocID="{0ED1F0E4-F5B3-4F1F-8865-B6B61A54C5DE}" presName="rootText" presStyleLbl="node2" presStyleIdx="0" presStyleCnt="2" custScaleX="191094" custScaleY="632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AB90B-DAD3-4947-BBC7-11CBCD7C1F98}" type="pres">
      <dgm:prSet presAssocID="{0ED1F0E4-F5B3-4F1F-8865-B6B61A54C5DE}" presName="rootConnector" presStyleLbl="node2" presStyleIdx="0" presStyleCnt="2"/>
      <dgm:spPr/>
      <dgm:t>
        <a:bodyPr/>
        <a:lstStyle/>
        <a:p>
          <a:endParaRPr lang="ru-RU"/>
        </a:p>
      </dgm:t>
    </dgm:pt>
    <dgm:pt modelId="{76A2C7D9-4973-489B-A39F-541230D7596A}" type="pres">
      <dgm:prSet presAssocID="{0ED1F0E4-F5B3-4F1F-8865-B6B61A54C5DE}" presName="hierChild4" presStyleCnt="0"/>
      <dgm:spPr/>
      <dgm:t>
        <a:bodyPr/>
        <a:lstStyle/>
        <a:p>
          <a:endParaRPr/>
        </a:p>
      </dgm:t>
    </dgm:pt>
    <dgm:pt modelId="{E89055D5-4569-4431-A6D6-0AD1BFF85538}" type="pres">
      <dgm:prSet presAssocID="{0ED1F0E4-F5B3-4F1F-8865-B6B61A54C5DE}" presName="hierChild5" presStyleCnt="0"/>
      <dgm:spPr/>
      <dgm:t>
        <a:bodyPr/>
        <a:lstStyle/>
        <a:p>
          <a:endParaRPr/>
        </a:p>
      </dgm:t>
    </dgm:pt>
    <dgm:pt modelId="{2601D7AF-95F4-40A7-A6A2-F801CC4CFB21}" type="pres">
      <dgm:prSet presAssocID="{31B63366-500C-4EEC-8F37-BAC6F1C8FAF8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1C19325-F224-43BD-83BB-D686DCE137FD}" type="pres">
      <dgm:prSet presAssocID="{83F97B01-1678-4DA2-8DB7-AE0C33C3032F}" presName="hierRoot2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89F5B011-D8E6-4CCB-AAD9-6DF2C879C338}" type="pres">
      <dgm:prSet presAssocID="{83F97B01-1678-4DA2-8DB7-AE0C33C3032F}" presName="rootComposite" presStyleCnt="0"/>
      <dgm:spPr/>
      <dgm:t>
        <a:bodyPr/>
        <a:lstStyle/>
        <a:p>
          <a:endParaRPr/>
        </a:p>
      </dgm:t>
    </dgm:pt>
    <dgm:pt modelId="{831C727A-AAAB-4186-9D23-ED6576312984}" type="pres">
      <dgm:prSet presAssocID="{83F97B01-1678-4DA2-8DB7-AE0C33C3032F}" presName="rootText" presStyleLbl="node2" presStyleIdx="1" presStyleCnt="2" custScaleX="194891" custScaleY="632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0A51FA-FD4F-42AF-B490-E7AAD5FA3A34}" type="pres">
      <dgm:prSet presAssocID="{83F97B01-1678-4DA2-8DB7-AE0C33C3032F}" presName="rootConnector" presStyleLbl="node2" presStyleIdx="1" presStyleCnt="2"/>
      <dgm:spPr/>
      <dgm:t>
        <a:bodyPr/>
        <a:lstStyle/>
        <a:p>
          <a:endParaRPr lang="ru-RU"/>
        </a:p>
      </dgm:t>
    </dgm:pt>
    <dgm:pt modelId="{F2DFBD66-999C-4651-B460-C2BDD076964B}" type="pres">
      <dgm:prSet presAssocID="{83F97B01-1678-4DA2-8DB7-AE0C33C3032F}" presName="hierChild4" presStyleCnt="0"/>
      <dgm:spPr/>
      <dgm:t>
        <a:bodyPr/>
        <a:lstStyle/>
        <a:p>
          <a:endParaRPr/>
        </a:p>
      </dgm:t>
    </dgm:pt>
    <dgm:pt modelId="{61AFA627-250D-47F8-969B-0053BD4B27C9}" type="pres">
      <dgm:prSet presAssocID="{83F97B01-1678-4DA2-8DB7-AE0C33C3032F}" presName="hierChild5" presStyleCnt="0"/>
      <dgm:spPr/>
      <dgm:t>
        <a:bodyPr/>
        <a:lstStyle/>
        <a:p>
          <a:endParaRPr/>
        </a:p>
      </dgm:t>
    </dgm:pt>
    <dgm:pt modelId="{F85000B5-13EA-496C-AC0A-1E653D39F4BF}" type="pres">
      <dgm:prSet presAssocID="{5F4FB328-EEF9-49E6-A28A-923821A9342E}" presName="hierChild3" presStyleCnt="0"/>
      <dgm:spPr/>
      <dgm:t>
        <a:bodyPr/>
        <a:lstStyle/>
        <a:p>
          <a:endParaRPr/>
        </a:p>
      </dgm:t>
    </dgm:pt>
  </dgm:ptLst>
  <dgm:cxnLst>
    <dgm:cxn modelId="{EA35092C-EB69-4548-8DEE-C64C5C731445}" type="presOf" srcId="{0ED1F0E4-F5B3-4F1F-8865-B6B61A54C5DE}" destId="{C31EDB92-1CD8-4FC5-80CF-7D78046C0D97}" srcOrd="0" destOrd="0" presId="urn:microsoft.com/office/officeart/2005/8/layout/orgChart1"/>
    <dgm:cxn modelId="{6768F1F5-98EA-4191-8195-41118FAC8E26}" type="presOf" srcId="{0ED1F0E4-F5B3-4F1F-8865-B6B61A54C5DE}" destId="{CF9AB90B-DAD3-4947-BBC7-11CBCD7C1F98}" srcOrd="1" destOrd="0" presId="urn:microsoft.com/office/officeart/2005/8/layout/orgChart1"/>
    <dgm:cxn modelId="{F358711D-1619-436C-B3A6-36B436B863EE}" srcId="{5F4FB328-EEF9-49E6-A28A-923821A9342E}" destId="{0ED1F0E4-F5B3-4F1F-8865-B6B61A54C5DE}" srcOrd="0" destOrd="0" parTransId="{83D300FB-A697-4380-9998-9C19C6ECDAC4}" sibTransId="{8993C1BC-F3E3-430C-A0B9-19647E1D03AB}"/>
    <dgm:cxn modelId="{4308EC5C-D1E7-4D9E-817B-DE24BD1092B8}" srcId="{BDA33F1C-BD07-4B44-B4AA-CA10D8058A60}" destId="{5F4FB328-EEF9-49E6-A28A-923821A9342E}" srcOrd="0" destOrd="0" parTransId="{D9335C9E-841A-4EA2-9604-C3DFB0FC2DD0}" sibTransId="{9CC18AAF-371F-429B-BB81-1A0C09E160BB}"/>
    <dgm:cxn modelId="{81D5317E-9509-4A8A-80C1-B92170D631E9}" type="presOf" srcId="{83F97B01-1678-4DA2-8DB7-AE0C33C3032F}" destId="{831C727A-AAAB-4186-9D23-ED6576312984}" srcOrd="0" destOrd="0" presId="urn:microsoft.com/office/officeart/2005/8/layout/orgChart1"/>
    <dgm:cxn modelId="{8EA25955-81B4-4CC6-B96A-EE85DE77CA3B}" srcId="{5F4FB328-EEF9-49E6-A28A-923821A9342E}" destId="{83F97B01-1678-4DA2-8DB7-AE0C33C3032F}" srcOrd="1" destOrd="0" parTransId="{31B63366-500C-4EEC-8F37-BAC6F1C8FAF8}" sibTransId="{A76C0C25-061C-40D2-83E1-1294D1876C1B}"/>
    <dgm:cxn modelId="{E4DE6F93-8CE0-4FB3-B104-A83207B5B21A}" type="presOf" srcId="{5F4FB328-EEF9-49E6-A28A-923821A9342E}" destId="{46F33A16-2C37-4406-B3E9-44530C188AC6}" srcOrd="0" destOrd="0" presId="urn:microsoft.com/office/officeart/2005/8/layout/orgChart1"/>
    <dgm:cxn modelId="{C608BCBC-E7DD-4939-A7A5-3DD5EEAF83FB}" type="presOf" srcId="{BDA33F1C-BD07-4B44-B4AA-CA10D8058A60}" destId="{654417B1-FCA1-4178-9C6F-229904AA6BC6}" srcOrd="0" destOrd="0" presId="urn:microsoft.com/office/officeart/2005/8/layout/orgChart1"/>
    <dgm:cxn modelId="{FD5898CE-A4A8-43CA-9699-8BA3ED178168}" type="presOf" srcId="{83D300FB-A697-4380-9998-9C19C6ECDAC4}" destId="{B91E94D2-D8A4-4C58-88A8-CDA66129F6FD}" srcOrd="0" destOrd="0" presId="urn:microsoft.com/office/officeart/2005/8/layout/orgChart1"/>
    <dgm:cxn modelId="{0F5E38C4-DBDD-4507-973C-427E798FDCB5}" type="presOf" srcId="{83F97B01-1678-4DA2-8DB7-AE0C33C3032F}" destId="{670A51FA-FD4F-42AF-B490-E7AAD5FA3A34}" srcOrd="1" destOrd="0" presId="urn:microsoft.com/office/officeart/2005/8/layout/orgChart1"/>
    <dgm:cxn modelId="{5F577EE6-2E14-43DE-BB68-1858975B3C02}" type="presOf" srcId="{5F4FB328-EEF9-49E6-A28A-923821A9342E}" destId="{52BDA8E9-1E8C-4689-BFA8-F1E0ED39D195}" srcOrd="1" destOrd="0" presId="urn:microsoft.com/office/officeart/2005/8/layout/orgChart1"/>
    <dgm:cxn modelId="{F91AB105-5FCF-4C22-BFDB-82B823F06510}" type="presOf" srcId="{31B63366-500C-4EEC-8F37-BAC6F1C8FAF8}" destId="{2601D7AF-95F4-40A7-A6A2-F801CC4CFB21}" srcOrd="0" destOrd="0" presId="urn:microsoft.com/office/officeart/2005/8/layout/orgChart1"/>
    <dgm:cxn modelId="{994D9266-47AA-4C67-98F8-6B5C9FF76386}" type="presParOf" srcId="{654417B1-FCA1-4178-9C6F-229904AA6BC6}" destId="{3783F7E2-FF68-4E49-9E8E-597CC8C8544D}" srcOrd="0" destOrd="0" presId="urn:microsoft.com/office/officeart/2005/8/layout/orgChart1"/>
    <dgm:cxn modelId="{58D3BE43-1A2D-4921-91E6-A905BBF9CDA4}" type="presParOf" srcId="{3783F7E2-FF68-4E49-9E8E-597CC8C8544D}" destId="{C4646B18-F6A9-4C4F-9EFE-22E8653F5898}" srcOrd="0" destOrd="0" presId="urn:microsoft.com/office/officeart/2005/8/layout/orgChart1"/>
    <dgm:cxn modelId="{91DA1A59-6F69-4FF2-A4A5-AEFCC73E5E2A}" type="presParOf" srcId="{C4646B18-F6A9-4C4F-9EFE-22E8653F5898}" destId="{46F33A16-2C37-4406-B3E9-44530C188AC6}" srcOrd="0" destOrd="0" presId="urn:microsoft.com/office/officeart/2005/8/layout/orgChart1"/>
    <dgm:cxn modelId="{14C118F7-4F5C-42EC-A13F-6B09927C4AA3}" type="presParOf" srcId="{C4646B18-F6A9-4C4F-9EFE-22E8653F5898}" destId="{52BDA8E9-1E8C-4689-BFA8-F1E0ED39D195}" srcOrd="1" destOrd="0" presId="urn:microsoft.com/office/officeart/2005/8/layout/orgChart1"/>
    <dgm:cxn modelId="{B3C75815-29B9-4467-AC0B-A8EC01E91362}" type="presParOf" srcId="{3783F7E2-FF68-4E49-9E8E-597CC8C8544D}" destId="{1738F21D-84EE-49AC-936F-559D5F817201}" srcOrd="1" destOrd="0" presId="urn:microsoft.com/office/officeart/2005/8/layout/orgChart1"/>
    <dgm:cxn modelId="{5A596FE8-5A9A-404E-BD0D-A5323B8DE9E1}" type="presParOf" srcId="{1738F21D-84EE-49AC-936F-559D5F817201}" destId="{B91E94D2-D8A4-4C58-88A8-CDA66129F6FD}" srcOrd="0" destOrd="0" presId="urn:microsoft.com/office/officeart/2005/8/layout/orgChart1"/>
    <dgm:cxn modelId="{FBD14CBB-25CA-4EAA-B0AE-9020B7B41FBE}" type="presParOf" srcId="{1738F21D-84EE-49AC-936F-559D5F817201}" destId="{D1480023-326C-45A0-979A-5C8E10D2B271}" srcOrd="1" destOrd="0" presId="urn:microsoft.com/office/officeart/2005/8/layout/orgChart1"/>
    <dgm:cxn modelId="{6B16434A-4D98-4390-8470-D5303C95D3D7}" type="presParOf" srcId="{D1480023-326C-45A0-979A-5C8E10D2B271}" destId="{E6B9FA35-3083-4076-A769-BD92C4097071}" srcOrd="0" destOrd="0" presId="urn:microsoft.com/office/officeart/2005/8/layout/orgChart1"/>
    <dgm:cxn modelId="{BAAC5D4B-EAA4-4BC8-98DB-36AC0AE65E5E}" type="presParOf" srcId="{E6B9FA35-3083-4076-A769-BD92C4097071}" destId="{C31EDB92-1CD8-4FC5-80CF-7D78046C0D97}" srcOrd="0" destOrd="0" presId="urn:microsoft.com/office/officeart/2005/8/layout/orgChart1"/>
    <dgm:cxn modelId="{42188352-9C49-4B48-8C68-A19A7D2A6EA8}" type="presParOf" srcId="{E6B9FA35-3083-4076-A769-BD92C4097071}" destId="{CF9AB90B-DAD3-4947-BBC7-11CBCD7C1F98}" srcOrd="1" destOrd="0" presId="urn:microsoft.com/office/officeart/2005/8/layout/orgChart1"/>
    <dgm:cxn modelId="{C7DE8975-9F27-481F-B4BE-354CF816007D}" type="presParOf" srcId="{D1480023-326C-45A0-979A-5C8E10D2B271}" destId="{76A2C7D9-4973-489B-A39F-541230D7596A}" srcOrd="1" destOrd="0" presId="urn:microsoft.com/office/officeart/2005/8/layout/orgChart1"/>
    <dgm:cxn modelId="{BA3DF939-8DB7-45DA-B4F6-E95E0F38F629}" type="presParOf" srcId="{D1480023-326C-45A0-979A-5C8E10D2B271}" destId="{E89055D5-4569-4431-A6D6-0AD1BFF85538}" srcOrd="2" destOrd="0" presId="urn:microsoft.com/office/officeart/2005/8/layout/orgChart1"/>
    <dgm:cxn modelId="{0939039B-4EE3-4929-BF14-8BD08D0415C9}" type="presParOf" srcId="{1738F21D-84EE-49AC-936F-559D5F817201}" destId="{2601D7AF-95F4-40A7-A6A2-F801CC4CFB21}" srcOrd="2" destOrd="0" presId="urn:microsoft.com/office/officeart/2005/8/layout/orgChart1"/>
    <dgm:cxn modelId="{48C03289-027D-44E3-ACEC-F8D00DBF3999}" type="presParOf" srcId="{1738F21D-84EE-49AC-936F-559D5F817201}" destId="{11C19325-F224-43BD-83BB-D686DCE137FD}" srcOrd="3" destOrd="0" presId="urn:microsoft.com/office/officeart/2005/8/layout/orgChart1"/>
    <dgm:cxn modelId="{7EF3B0CB-1509-4F8D-9786-22C82AE1B006}" type="presParOf" srcId="{11C19325-F224-43BD-83BB-D686DCE137FD}" destId="{89F5B011-D8E6-4CCB-AAD9-6DF2C879C338}" srcOrd="0" destOrd="0" presId="urn:microsoft.com/office/officeart/2005/8/layout/orgChart1"/>
    <dgm:cxn modelId="{B2E62BF6-F7C1-44D2-8074-DC7177F4BFF0}" type="presParOf" srcId="{89F5B011-D8E6-4CCB-AAD9-6DF2C879C338}" destId="{831C727A-AAAB-4186-9D23-ED6576312984}" srcOrd="0" destOrd="0" presId="urn:microsoft.com/office/officeart/2005/8/layout/orgChart1"/>
    <dgm:cxn modelId="{E90B1C55-DDBB-4363-897E-DAA6F500BE04}" type="presParOf" srcId="{89F5B011-D8E6-4CCB-AAD9-6DF2C879C338}" destId="{670A51FA-FD4F-42AF-B490-E7AAD5FA3A34}" srcOrd="1" destOrd="0" presId="urn:microsoft.com/office/officeart/2005/8/layout/orgChart1"/>
    <dgm:cxn modelId="{DE318B7F-5F47-41A4-B1F0-8157B8B7A8AA}" type="presParOf" srcId="{11C19325-F224-43BD-83BB-D686DCE137FD}" destId="{F2DFBD66-999C-4651-B460-C2BDD076964B}" srcOrd="1" destOrd="0" presId="urn:microsoft.com/office/officeart/2005/8/layout/orgChart1"/>
    <dgm:cxn modelId="{C84CBD40-5117-4614-9507-FCE3A31729C8}" type="presParOf" srcId="{11C19325-F224-43BD-83BB-D686DCE137FD}" destId="{61AFA627-250D-47F8-969B-0053BD4B27C9}" srcOrd="2" destOrd="0" presId="urn:microsoft.com/office/officeart/2005/8/layout/orgChart1"/>
    <dgm:cxn modelId="{D4086E2B-54B3-4DFE-8858-188FF5483637}" type="presParOf" srcId="{3783F7E2-FF68-4E49-9E8E-597CC8C8544D}" destId="{F85000B5-13EA-496C-AC0A-1E653D39F4B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1D7AF-95F4-40A7-A6A2-F801CC4CFB21}">
      <dsp:nvSpPr>
        <dsp:cNvPr id="0" name=""/>
        <dsp:cNvSpPr/>
      </dsp:nvSpPr>
      <dsp:spPr>
        <a:xfrm>
          <a:off x="4179123" y="736476"/>
          <a:ext cx="2177506" cy="431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600"/>
              </a:lnTo>
              <a:lnTo>
                <a:pt x="2177506" y="215600"/>
              </a:lnTo>
              <a:lnTo>
                <a:pt x="2177506" y="43120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E94D2-D8A4-4C58-88A8-CDA66129F6FD}">
      <dsp:nvSpPr>
        <dsp:cNvPr id="0" name=""/>
        <dsp:cNvSpPr/>
      </dsp:nvSpPr>
      <dsp:spPr>
        <a:xfrm>
          <a:off x="1962633" y="736476"/>
          <a:ext cx="2216489" cy="431201"/>
        </a:xfrm>
        <a:custGeom>
          <a:avLst/>
          <a:gdLst/>
          <a:ahLst/>
          <a:cxnLst/>
          <a:rect l="0" t="0" r="0" b="0"/>
          <a:pathLst>
            <a:path>
              <a:moveTo>
                <a:pt x="2216489" y="0"/>
              </a:moveTo>
              <a:lnTo>
                <a:pt x="2216489" y="215600"/>
              </a:lnTo>
              <a:lnTo>
                <a:pt x="0" y="215600"/>
              </a:lnTo>
              <a:lnTo>
                <a:pt x="0" y="43120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33A16-2C37-4406-B3E9-44530C188AC6}">
      <dsp:nvSpPr>
        <dsp:cNvPr id="0" name=""/>
        <dsp:cNvSpPr/>
      </dsp:nvSpPr>
      <dsp:spPr>
        <a:xfrm>
          <a:off x="1869761" y="72076"/>
          <a:ext cx="4618723" cy="6643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 Ягоды</a:t>
          </a:r>
          <a:endParaRPr lang="ru-RU" sz="2800" kern="1200"/>
        </a:p>
      </dsp:txBody>
      <dsp:txXfrm>
        <a:off x="1869761" y="72076"/>
        <a:ext cx="4618723" cy="664399"/>
      </dsp:txXfrm>
    </dsp:sp>
    <dsp:sp modelId="{C31EDB92-1CD8-4FC5-80CF-7D78046C0D97}">
      <dsp:nvSpPr>
        <dsp:cNvPr id="0" name=""/>
        <dsp:cNvSpPr/>
      </dsp:nvSpPr>
      <dsp:spPr>
        <a:xfrm>
          <a:off x="727" y="1167678"/>
          <a:ext cx="3923811" cy="6493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Садовые</a:t>
          </a:r>
          <a:endParaRPr lang="ru-RU" sz="2800" kern="1200"/>
        </a:p>
      </dsp:txBody>
      <dsp:txXfrm>
        <a:off x="727" y="1167678"/>
        <a:ext cx="3923811" cy="649369"/>
      </dsp:txXfrm>
    </dsp:sp>
    <dsp:sp modelId="{831C727A-AAAB-4186-9D23-ED6576312984}">
      <dsp:nvSpPr>
        <dsp:cNvPr id="0" name=""/>
        <dsp:cNvSpPr/>
      </dsp:nvSpPr>
      <dsp:spPr>
        <a:xfrm>
          <a:off x="4355741" y="1167678"/>
          <a:ext cx="4001776" cy="6493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Лесные</a:t>
          </a:r>
          <a:endParaRPr lang="ru-RU" sz="2800" kern="1200"/>
        </a:p>
      </dsp:txBody>
      <dsp:txXfrm>
        <a:off x="4355741" y="1167678"/>
        <a:ext cx="4001776" cy="649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>
              <a:latin typeface="Calibri" pitchFamily="34" charset="0"/>
            </a:endParaRPr>
          </a:p>
        </p:txBody>
      </p:sp>
      <p:sp>
        <p:nvSpPr>
          <p:cNvPr id="2051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73715E86-47A7-4446-B24D-EA10282D0CBB}" type="datetime1">
              <a:rPr lang="ru-RU" sz="1200">
                <a:latin typeface="Calibri" pitchFamily="34" charset="0"/>
              </a:rPr>
              <a:t>18.05.2021</a:t>
            </a:fld>
            <a:endParaRPr sz="1200">
              <a:latin typeface="Calibri" pitchFamily="34" charset="0"/>
            </a:endParaRPr>
          </a:p>
        </p:txBody>
      </p:sp>
      <p:sp>
        <p:nvSpPr>
          <p:cNvPr id="2052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53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054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>
              <a:latin typeface="Calibri" pitchFamily="34" charset="0"/>
            </a:endParaRPr>
          </a:p>
        </p:txBody>
      </p:sp>
      <p:sp>
        <p:nvSpPr>
          <p:cNvPr id="2055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6DB6B5D5-91D8-49DF-9965-4221A17B9421}" type="slidenum">
              <a:rPr lang="ru-RU" altLang="ru-RU" sz="1200">
                <a:latin typeface="Calibri" pitchFamily="34" charset="0"/>
              </a:rPr>
              <a:t>‹#›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93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</a:pPr>
            <a:fld id="{A4205DA3-1198-454B-A137-40C34D58D791}" type="slidenum">
              <a:rPr lang="ru-RU" altLang="ru-RU"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2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fld id="{8CA8AC82-C2F2-400B-B9E4-8ACC4E364110}" type="datetime1">
              <a:rPr lang="ru-RU" sz="1200">
                <a:solidFill>
                  <a:srgbClr val="898989"/>
                </a:solidFill>
                <a:latin typeface="Calibri" pitchFamily="34" charset="0"/>
              </a:rPr>
              <a:t>18.05.2021</a:t>
            </a:fld>
            <a:endParaRPr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2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3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B71074F-8E0A-4BA1-8A5E-82B550A4F5DE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t>‹#›</a:t>
            </a:fld>
            <a:endParaRPr lang="ru-RU" altLang="ru-RU" sz="12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33.jpe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4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43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4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13" Type="http://schemas.openxmlformats.org/officeDocument/2006/relationships/image" Target="../media/image69.jpeg"/><Relationship Id="rId18" Type="http://schemas.openxmlformats.org/officeDocument/2006/relationships/image" Target="../media/image74.jpeg"/><Relationship Id="rId26" Type="http://schemas.openxmlformats.org/officeDocument/2006/relationships/image" Target="../media/image82.jpeg"/><Relationship Id="rId3" Type="http://schemas.openxmlformats.org/officeDocument/2006/relationships/image" Target="../media/image59.jpeg"/><Relationship Id="rId21" Type="http://schemas.openxmlformats.org/officeDocument/2006/relationships/image" Target="../media/image77.jpeg"/><Relationship Id="rId7" Type="http://schemas.openxmlformats.org/officeDocument/2006/relationships/image" Target="../media/image63.jpeg"/><Relationship Id="rId12" Type="http://schemas.openxmlformats.org/officeDocument/2006/relationships/image" Target="../media/image68.jpeg"/><Relationship Id="rId17" Type="http://schemas.openxmlformats.org/officeDocument/2006/relationships/image" Target="../media/image73.jpeg"/><Relationship Id="rId25" Type="http://schemas.openxmlformats.org/officeDocument/2006/relationships/image" Target="../media/image81.jpeg"/><Relationship Id="rId2" Type="http://schemas.openxmlformats.org/officeDocument/2006/relationships/image" Target="../media/image29.jpeg"/><Relationship Id="rId16" Type="http://schemas.openxmlformats.org/officeDocument/2006/relationships/image" Target="../media/image72.jpeg"/><Relationship Id="rId20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11" Type="http://schemas.openxmlformats.org/officeDocument/2006/relationships/image" Target="../media/image67.jpeg"/><Relationship Id="rId24" Type="http://schemas.openxmlformats.org/officeDocument/2006/relationships/image" Target="../media/image80.jpeg"/><Relationship Id="rId5" Type="http://schemas.openxmlformats.org/officeDocument/2006/relationships/image" Target="../media/image61.jpeg"/><Relationship Id="rId15" Type="http://schemas.openxmlformats.org/officeDocument/2006/relationships/image" Target="../media/image71.jpeg"/><Relationship Id="rId23" Type="http://schemas.openxmlformats.org/officeDocument/2006/relationships/image" Target="../media/image79.jpeg"/><Relationship Id="rId10" Type="http://schemas.openxmlformats.org/officeDocument/2006/relationships/image" Target="../media/image66.jpeg"/><Relationship Id="rId19" Type="http://schemas.openxmlformats.org/officeDocument/2006/relationships/image" Target="../media/image75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Relationship Id="rId14" Type="http://schemas.openxmlformats.org/officeDocument/2006/relationships/image" Target="../media/image70.jpeg"/><Relationship Id="rId22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307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714500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lvl="0" eaLnBrk="1" hangingPunct="1"/>
            <a:r>
              <a:rPr lang="ru-RU" altLang="ru-RU" sz="5400">
                <a:solidFill>
                  <a:srgbClr val="C00000"/>
                </a:solidFill>
                <a:latin typeface="Arial"/>
                <a:ea typeface="Arial"/>
              </a:rPr>
              <a:t>Лесные ягоды и грибы</a:t>
            </a:r>
          </a:p>
        </p:txBody>
      </p:sp>
      <p:pic>
        <p:nvPicPr>
          <p:cNvPr id="3076" name="Picture 12" descr="0_44070_14d3c9ac_XL"/>
          <p:cNvPicPr/>
          <p:nvPr/>
        </p:nvPicPr>
        <p:blipFill>
          <a:blip r:embed="rId3"/>
          <a:stretch>
            <a:fillRect/>
          </a:stretch>
        </p:blipFill>
        <p:spPr>
          <a:xfrm>
            <a:off x="2714625" y="2643188"/>
            <a:ext cx="3584575" cy="26749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077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5929313" y="4714875"/>
            <a:ext cx="3071812" cy="1752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kumimoji="0" lang="ru-RU" altLang="en-US" sz="3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marR="0" lvl="0" indent="0"/>
            <a:endParaRPr>
              <a:solidFill>
                <a:srgbClr val="0D0D0D"/>
              </a:solidFill>
            </a:endParaRPr>
          </a:p>
        </p:txBody>
      </p:sp>
      <p:pic>
        <p:nvPicPr>
          <p:cNvPr id="3078" name="Рисунок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2" y="1989138"/>
            <a:ext cx="7775575" cy="45624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5"/>
          <p:cNvSpPr/>
          <p:nvPr/>
        </p:nvSpPr>
        <p:spPr>
          <a:xfrm>
            <a:off x="0" y="-387350"/>
            <a:ext cx="9144000" cy="72453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31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51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ПОЧЕМУ ОНИ ТАК НАЗЫВАЮТСЯ</a:t>
            </a:r>
          </a:p>
        </p:txBody>
      </p:sp>
      <p:pic>
        <p:nvPicPr>
          <p:cNvPr id="13316" name="Picture 16" descr="0011-014-Snachala-pogovorim-o-dikorastuschikh-rastenijakh"/>
          <p:cNvPicPr/>
          <p:nvPr/>
        </p:nvPicPr>
        <p:blipFill>
          <a:blip r:embed="rId2"/>
          <a:stretch>
            <a:fillRect/>
          </a:stretch>
        </p:blipFill>
        <p:spPr>
          <a:xfrm>
            <a:off x="4859338" y="836612"/>
            <a:ext cx="2598738" cy="38163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7" name="Picture 18" descr="i-2137"/>
          <p:cNvPicPr/>
          <p:nvPr/>
        </p:nvPicPr>
        <p:blipFill>
          <a:blip r:embed="rId3"/>
          <a:stretch>
            <a:fillRect/>
          </a:stretch>
        </p:blipFill>
        <p:spPr>
          <a:xfrm>
            <a:off x="323850" y="836612"/>
            <a:ext cx="2663825" cy="38877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8" name="Picture 19" descr="i?id=171326680-5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2843212" y="4437062"/>
            <a:ext cx="1873250" cy="18097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9" name="Picture 20" descr="09267e27f877f7d9f32c7cb95b80751e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288" y="4365625"/>
            <a:ext cx="1611312" cy="1841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320" name="Rectangle 21"/>
          <p:cNvSpPr/>
          <p:nvPr/>
        </p:nvSpPr>
        <p:spPr>
          <a:xfrm>
            <a:off x="179388" y="4868862"/>
            <a:ext cx="266382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Arial"/>
                <a:ea typeface="Arial"/>
              </a:rPr>
              <a:t>берёза</a:t>
            </a:r>
          </a:p>
        </p:txBody>
      </p:sp>
      <p:sp>
        <p:nvSpPr>
          <p:cNvPr id="13321" name="Rectangle 22"/>
          <p:cNvSpPr/>
          <p:nvPr/>
        </p:nvSpPr>
        <p:spPr>
          <a:xfrm flipH="1">
            <a:off x="4932362" y="4797425"/>
            <a:ext cx="2447925" cy="503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Arial"/>
                <a:ea typeface="Arial"/>
              </a:rPr>
              <a:t>осина</a:t>
            </a:r>
          </a:p>
        </p:txBody>
      </p:sp>
      <p:sp>
        <p:nvSpPr>
          <p:cNvPr id="13322" name="Rectangle 23"/>
          <p:cNvSpPr/>
          <p:nvPr/>
        </p:nvSpPr>
        <p:spPr>
          <a:xfrm>
            <a:off x="107950" y="5805488"/>
            <a:ext cx="2592388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Arial"/>
                <a:ea typeface="Arial"/>
              </a:rPr>
              <a:t>подберёзовик</a:t>
            </a:r>
          </a:p>
        </p:txBody>
      </p:sp>
      <p:sp>
        <p:nvSpPr>
          <p:cNvPr id="13323" name="Rectangle 24"/>
          <p:cNvSpPr/>
          <p:nvPr/>
        </p:nvSpPr>
        <p:spPr>
          <a:xfrm flipH="1">
            <a:off x="4859338" y="5805488"/>
            <a:ext cx="2449512" cy="503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Arial"/>
                <a:ea typeface="Arial"/>
              </a:rPr>
              <a:t>подосиновик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1" nodeType="with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3" nodeType="with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2" nodeType="withEffect"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4" nodeType="withEffect"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20" grpId="1"/>
      <p:bldP spid="13321" grpId="2"/>
      <p:bldP spid="13322" grpId="3"/>
      <p:bldP spid="13323" grpId="4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33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СЛОВА-РОДСТВЕННИКИ</a:t>
            </a:r>
          </a:p>
        </p:txBody>
      </p:sp>
      <p:pic>
        <p:nvPicPr>
          <p:cNvPr id="14340" name="Picture 9" descr="ErI-hHZPYFg"/>
          <p:cNvPicPr/>
          <p:nvPr/>
        </p:nvPicPr>
        <p:blipFill>
          <a:blip r:embed="rId2"/>
          <a:stretch>
            <a:fillRect/>
          </a:stretch>
        </p:blipFill>
        <p:spPr>
          <a:xfrm>
            <a:off x="5724525" y="1484312"/>
            <a:ext cx="987425" cy="9874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1" name="Picture 10" descr="ErI-hHZPYFg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075" y="981075"/>
            <a:ext cx="1544638" cy="1655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2" name="Picture 15" descr="868447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2" y="3284538"/>
            <a:ext cx="3559175" cy="26701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3" name="Picture 17" descr="2276924"/>
          <p:cNvPicPr/>
          <p:nvPr/>
        </p:nvPicPr>
        <p:blipFill>
          <a:blip r:embed="rId4"/>
          <a:stretch>
            <a:fillRect/>
          </a:stretch>
        </p:blipFill>
        <p:spPr>
          <a:xfrm>
            <a:off x="755650" y="3284538"/>
            <a:ext cx="3416300" cy="26606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344" name="Rectangle 18"/>
          <p:cNvSpPr/>
          <p:nvPr/>
        </p:nvSpPr>
        <p:spPr>
          <a:xfrm>
            <a:off x="2051050" y="2708275"/>
            <a:ext cx="1728788" cy="433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>
                <a:latin typeface="Comic Sans MS" pitchFamily="66" charset="0"/>
              </a:rPr>
              <a:t>  </a:t>
            </a:r>
            <a:r>
              <a:rPr lang="ru-RU" altLang="ru-RU" sz="2800">
                <a:latin typeface="Arial"/>
                <a:ea typeface="Arial"/>
              </a:rPr>
              <a:t>гриб</a:t>
            </a:r>
            <a:r>
              <a:rPr lang="ru-RU" altLang="ru-RU" sz="2800">
                <a:latin typeface="Comic Sans MS" pitchFamily="66" charset="0"/>
              </a:rPr>
              <a:t>   </a:t>
            </a:r>
          </a:p>
        </p:txBody>
      </p:sp>
      <p:sp>
        <p:nvSpPr>
          <p:cNvPr id="14345" name="Rectangle 19"/>
          <p:cNvSpPr/>
          <p:nvPr/>
        </p:nvSpPr>
        <p:spPr>
          <a:xfrm>
            <a:off x="755650" y="5949950"/>
            <a:ext cx="3384550" cy="7191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Comic Sans MS" pitchFamily="66" charset="0"/>
              </a:rPr>
              <a:t>         </a:t>
            </a:r>
            <a:r>
              <a:rPr lang="ru-RU" altLang="ru-RU" sz="2800">
                <a:latin typeface="Arial"/>
                <a:ea typeface="Arial"/>
              </a:rPr>
              <a:t>грибник</a:t>
            </a:r>
            <a:r>
              <a:rPr lang="ru-RU" altLang="ru-RU" sz="2800">
                <a:latin typeface="Comic Sans MS" pitchFamily="66" charset="0"/>
              </a:rPr>
              <a:t>        </a:t>
            </a:r>
          </a:p>
        </p:txBody>
      </p:sp>
      <p:sp>
        <p:nvSpPr>
          <p:cNvPr id="14346" name="Rectangle 20"/>
          <p:cNvSpPr/>
          <p:nvPr/>
        </p:nvSpPr>
        <p:spPr>
          <a:xfrm>
            <a:off x="5508625" y="2636838"/>
            <a:ext cx="1871662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>
                <a:latin typeface="Comic Sans MS" pitchFamily="66" charset="0"/>
              </a:rPr>
              <a:t> </a:t>
            </a:r>
            <a:r>
              <a:rPr lang="ru-RU" altLang="ru-RU" sz="2800">
                <a:latin typeface="Arial"/>
                <a:ea typeface="Arial"/>
              </a:rPr>
              <a:t>грибок</a:t>
            </a:r>
          </a:p>
        </p:txBody>
      </p:sp>
      <p:sp>
        <p:nvSpPr>
          <p:cNvPr id="14347" name="Rectangle 21"/>
          <p:cNvSpPr/>
          <p:nvPr/>
        </p:nvSpPr>
        <p:spPr>
          <a:xfrm>
            <a:off x="4932362" y="5949950"/>
            <a:ext cx="3600450" cy="647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Comic Sans MS" pitchFamily="66" charset="0"/>
              </a:rPr>
              <a:t>    </a:t>
            </a:r>
            <a:r>
              <a:rPr lang="ru-RU" altLang="ru-RU" sz="2800">
                <a:latin typeface="Arial"/>
                <a:ea typeface="Arial"/>
              </a:rPr>
              <a:t>грибной дождь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1" nodeType="with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3" nodeType="with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2" nodeType="withEffect"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4" nodeType="withEffect"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4" grpId="1"/>
      <p:bldP spid="14345" grpId="2"/>
      <p:bldP spid="14346" grpId="3"/>
      <p:bldP spid="14347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/>
          </a:p>
        </p:txBody>
      </p:sp>
      <p:sp>
        <p:nvSpPr>
          <p:cNvPr id="15363" name="Объект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15364" name="Picture 14" descr="http://animated-images.su/_ph/21/2/557134074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1950" cy="6858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65" name="Облако 4"/>
          <p:cNvSpPr/>
          <p:nvPr/>
        </p:nvSpPr>
        <p:spPr>
          <a:xfrm>
            <a:off x="3448050" y="333375"/>
            <a:ext cx="3355975" cy="1727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64574" y="1046595"/>
              </a:cxn>
              <a:cxn ang="0">
                <a:pos x="167799" y="1014730"/>
              </a:cxn>
              <a:cxn ang="0">
                <a:pos x="538199" y="1395314"/>
              </a:cxn>
              <a:cxn ang="0">
                <a:pos x="452124" y="1410547"/>
              </a:cxn>
              <a:cxn ang="0">
                <a:pos x="1280087" y="1562876"/>
              </a:cxn>
              <a:cxn ang="0">
                <a:pos x="1228194" y="1493308"/>
              </a:cxn>
              <a:cxn ang="0">
                <a:pos x="2239414" y="1389396"/>
              </a:cxn>
              <a:cxn ang="0">
                <a:pos x="2218672" y="1465721"/>
              </a:cxn>
              <a:cxn ang="0">
                <a:pos x="2651298" y="917735"/>
              </a:cxn>
              <a:cxn ang="0">
                <a:pos x="2903851" y="1203043"/>
              </a:cxn>
              <a:cxn ang="0">
                <a:pos x="3247061" y="613876"/>
              </a:cxn>
              <a:cxn ang="0">
                <a:pos x="3134574" y="720866"/>
              </a:cxn>
              <a:cxn ang="0">
                <a:pos x="2977185" y="216940"/>
              </a:cxn>
              <a:cxn ang="0">
                <a:pos x="2983089" y="267476"/>
              </a:cxn>
              <a:cxn ang="0">
                <a:pos x="2258913" y="158007"/>
              </a:cxn>
              <a:cxn ang="0">
                <a:pos x="2316555" y="93557"/>
              </a:cxn>
              <a:cxn ang="0">
                <a:pos x="1720015" y="188713"/>
              </a:cxn>
              <a:cxn ang="0">
                <a:pos x="1747904" y="133138"/>
              </a:cxn>
              <a:cxn ang="0">
                <a:pos x="1087584" y="207584"/>
              </a:cxn>
              <a:cxn ang="0">
                <a:pos x="1188574" y="261479"/>
              </a:cxn>
              <a:cxn ang="0">
                <a:pos x="320604" y="631268"/>
              </a:cxn>
              <a:cxn ang="0">
                <a:pos x="302970" y="574534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sz="2400" b="1">
                <a:solidFill>
                  <a:srgbClr val="FF0000"/>
                </a:solidFill>
                <a:latin typeface="Calibri" pitchFamily="34" charset="0"/>
              </a:rPr>
              <a:t>Рассказать тебе про ягодки?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1000"/>
                                        <p:tgtEl>
                                          <p:spTgt spid="15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50800" y="0"/>
            <a:ext cx="9398000" cy="7100888"/>
          </a:xfrm>
          <a:prstGeom prst="rect">
            <a:avLst/>
          </a:prstGeom>
          <a:noFill/>
          <a:ln>
            <a:noFill/>
            <a:miter lim="800000"/>
          </a:ln>
        </p:spPr>
      </p:pic>
      <p:graphicFrame>
        <p:nvGraphicFramePr>
          <p:cNvPr id="16387" name="Схема 7"/>
          <p:cNvGraphicFramePr/>
          <p:nvPr/>
        </p:nvGraphicFramePr>
        <p:xfrm>
          <a:off x="357158" y="1643050"/>
          <a:ext cx="8358246" cy="1889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8" name="Picture 41" descr="Анимашки Цветы"/>
          <p:cNvPicPr/>
          <p:nvPr/>
        </p:nvPicPr>
        <p:blipFill>
          <a:blip r:embed="rId8"/>
          <a:stretch>
            <a:fillRect/>
          </a:stretch>
        </p:blipFill>
        <p:spPr>
          <a:xfrm>
            <a:off x="4716462" y="3429000"/>
            <a:ext cx="4032250" cy="28749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89" name="Picture 4" descr="Ягоды, фрукты Анимация, анимашки красивые новые"/>
          <p:cNvPicPr/>
          <p:nvPr/>
        </p:nvPicPr>
        <p:blipFill>
          <a:blip r:embed="rId9"/>
          <a:stretch>
            <a:fillRect/>
          </a:stretch>
        </p:blipFill>
        <p:spPr>
          <a:xfrm>
            <a:off x="395288" y="3497262"/>
            <a:ext cx="3889375" cy="28067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1046162" y="-66675"/>
            <a:ext cx="9715500" cy="72532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11" name="Группа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5" y="-36512"/>
            <a:ext cx="4730750" cy="9509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7429" name="Picture 2" descr="Анимация Привет с ёжиком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588" y="4446588"/>
            <a:ext cx="2128838" cy="25828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30" name="Рисунок 47" descr="vishnya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3656012" y="3073400"/>
            <a:ext cx="2439988" cy="28876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31" name="Группа 4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925" y="5857875"/>
            <a:ext cx="2560638" cy="7556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7432" name="Рисунок 51" descr="klubnika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3656012" y="3073400"/>
            <a:ext cx="2470150" cy="28876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33" name="Группа 52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038" y="5864225"/>
            <a:ext cx="2586038" cy="7493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7434" name="Рисунок 55" descr="kryzgovnik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3656012" y="3068638"/>
            <a:ext cx="2465388" cy="28797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35" name="Группа 62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925" y="5864225"/>
            <a:ext cx="2597150" cy="7493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0 0 L -0.25 0 E" ptsTypes="">
                                      <p:cBhvr additive="base">
                                        <p:cTn id="6" dur="2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0 0 L -0.25 0 E" ptsTypes="">
                                      <p:cBhvr additive="base">
                                        <p:cTn id="11" dur="2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childTnLst>
                                    <p:animMotion origin="layout" path="M 0 0 L 0.25 0 E" ptsTypes="">
                                      <p:cBhvr additive="base">
                                        <p:cTn id="16" dur="2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childTnLst>
                                    <p:animMotion origin="layout" path="M 0 0 L 0.25 0 E" ptsTypes="">
                                      <p:cBhvr additive="base">
                                        <p:cTn id="21" dur="20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childTnLst>
                                    <p:animMotion origin="layout" path="M 0 0 L 0 -0.25 E" ptsTypes="">
                                      <p:cBhvr additive="base">
                                        <p:cTn id="26" dur="20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childTnLst>
                                    <p:animMotion origin="layout" path="M 0 0 L 0 -0.25 E" ptsTypes="">
                                      <p:cBhvr additive="base">
                                        <p:cTn id="31" dur="20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1046162" y="-66675"/>
            <a:ext cx="9715500" cy="72532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5" name="Группа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5" y="-36512"/>
            <a:ext cx="4730750" cy="9509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8453" name="Picture 2" descr="Анимация Привет с ёжиком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150" y="4422775"/>
            <a:ext cx="2128838" cy="25844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54" name="Рисунок 25" descr="брусника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275" y="3090862"/>
            <a:ext cx="2422525" cy="28892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58" name="Группа 3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712" y="5827712"/>
            <a:ext cx="2535238" cy="7493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8459" name="Содержимое 11" descr="4143273_f26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275" y="3090862"/>
            <a:ext cx="2422525" cy="28400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60" name="Группа 37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712" y="5821362"/>
            <a:ext cx="2535238" cy="7556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8461" name="Рисунок 41" descr="клюква3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3597275" y="3090862"/>
            <a:ext cx="2422525" cy="28479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62" name="Группа 42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712" y="5821362"/>
            <a:ext cx="2535238" cy="7556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0 0 L -0.25 0 E" ptsTypes="">
                                      <p:cBhvr additive="base">
                                        <p:cTn id="6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0 0 L -0.25 0 E" ptsTypes="">
                                      <p:cBhvr additive="base">
                                        <p:cTn id="11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childTnLst>
                                    <p:animMotion origin="layout" path="M 0 0 L 0.25 0 E" ptsTypes="">
                                      <p:cBhvr additive="base">
                                        <p:cTn id="16" dur="2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childTnLst>
                                    <p:animMotion origin="layout" path="M 0 0 L 0.25 0 E" ptsTypes="">
                                      <p:cBhvr additive="base">
                                        <p:cTn id="21" dur="2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childTnLst>
                                    <p:animMotion origin="layout" path="M 0 0 L 0 -0.25 E" ptsTypes="">
                                      <p:cBhvr additive="base">
                                        <p:cTn id="26" dur="2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childTnLst>
                                    <p:animMotion origin="layout" path="M 0 0 L 0 -0.25 E" ptsTypes="">
                                      <p:cBhvr additive="base">
                                        <p:cTn id="31" dur="2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534988" y="-387350"/>
            <a:ext cx="9967912" cy="77136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9459" name="Text Box 9"/>
          <p:cNvSpPr/>
          <p:nvPr/>
        </p:nvSpPr>
        <p:spPr>
          <a:xfrm>
            <a:off x="1331912" y="447675"/>
            <a:ext cx="5040312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Arial"/>
                <a:ea typeface="MS Gothic" pitchFamily="49" charset="-128"/>
              </a:rPr>
              <a:t>«4-й лишний» садовая ягода</a:t>
            </a:r>
          </a:p>
        </p:txBody>
      </p:sp>
      <p:sp>
        <p:nvSpPr>
          <p:cNvPr id="19460" name="Text Box 10"/>
          <p:cNvSpPr/>
          <p:nvPr/>
        </p:nvSpPr>
        <p:spPr>
          <a:xfrm>
            <a:off x="436562" y="6030912"/>
            <a:ext cx="1497012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Смородина</a:t>
            </a:r>
          </a:p>
        </p:txBody>
      </p:sp>
      <p:sp>
        <p:nvSpPr>
          <p:cNvPr id="19461" name="Text Box 11"/>
          <p:cNvSpPr/>
          <p:nvPr/>
        </p:nvSpPr>
        <p:spPr>
          <a:xfrm>
            <a:off x="2987675" y="6030912"/>
            <a:ext cx="1223962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Вишня</a:t>
            </a:r>
          </a:p>
        </p:txBody>
      </p:sp>
      <p:sp>
        <p:nvSpPr>
          <p:cNvPr id="19462" name="Text Box 23"/>
          <p:cNvSpPr/>
          <p:nvPr/>
        </p:nvSpPr>
        <p:spPr>
          <a:xfrm>
            <a:off x="4514850" y="6051550"/>
            <a:ext cx="2217738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       Морошка</a:t>
            </a:r>
          </a:p>
        </p:txBody>
      </p:sp>
      <p:sp>
        <p:nvSpPr>
          <p:cNvPr id="19463" name="Text Box 12"/>
          <p:cNvSpPr/>
          <p:nvPr/>
        </p:nvSpPr>
        <p:spPr>
          <a:xfrm>
            <a:off x="7164388" y="6030912"/>
            <a:ext cx="1831975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Крыжовник</a:t>
            </a:r>
          </a:p>
        </p:txBody>
      </p:sp>
      <p:pic>
        <p:nvPicPr>
          <p:cNvPr id="19464" name="Picture 25" descr="Анимашки Животные"/>
          <p:cNvPicPr/>
          <p:nvPr/>
        </p:nvPicPr>
        <p:blipFill>
          <a:blip r:embed="rId3"/>
          <a:stretch>
            <a:fillRect/>
          </a:stretch>
        </p:blipFill>
        <p:spPr>
          <a:xfrm>
            <a:off x="4100512" y="1835150"/>
            <a:ext cx="1085850" cy="6572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7" name="Рисунок 21" descr="smorodinakr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-180975" y="4005262"/>
            <a:ext cx="2114550" cy="20256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8" name="Рисунок 22" descr="vishnya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412" y="4005262"/>
            <a:ext cx="2198688" cy="2028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9" name="Рисунок 23" descr="http://stravu.org.ua/images/krugovnik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6999288" y="4027488"/>
            <a:ext cx="2162175" cy="20034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70" name="Рисунок 24" descr="морошка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4005262"/>
            <a:ext cx="2089150" cy="20256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9471" name="Облако 25"/>
          <p:cNvSpPr/>
          <p:nvPr/>
        </p:nvSpPr>
        <p:spPr>
          <a:xfrm>
            <a:off x="5057775" y="1268412"/>
            <a:ext cx="3186112" cy="12239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46121" y="741659"/>
              </a:cxn>
              <a:cxn ang="0">
                <a:pos x="159306" y="719078"/>
              </a:cxn>
              <a:cxn ang="0">
                <a:pos x="510958" y="988774"/>
              </a:cxn>
              <a:cxn ang="0">
                <a:pos x="429240" y="999569"/>
              </a:cxn>
              <a:cxn ang="0">
                <a:pos x="1215296" y="1107516"/>
              </a:cxn>
              <a:cxn ang="0">
                <a:pos x="1166029" y="1058217"/>
              </a:cxn>
              <a:cxn ang="0">
                <a:pos x="2126067" y="984581"/>
              </a:cxn>
              <a:cxn ang="0">
                <a:pos x="2106375" y="1038668"/>
              </a:cxn>
              <a:cxn ang="0">
                <a:pos x="2517103" y="650343"/>
              </a:cxn>
              <a:cxn ang="0">
                <a:pos x="2756873" y="852524"/>
              </a:cxn>
              <a:cxn ang="0">
                <a:pos x="3082712" y="435016"/>
              </a:cxn>
              <a:cxn ang="0">
                <a:pos x="2975918" y="510834"/>
              </a:cxn>
              <a:cxn ang="0">
                <a:pos x="2826495" y="153732"/>
              </a:cxn>
              <a:cxn ang="0">
                <a:pos x="2832100" y="189544"/>
              </a:cxn>
              <a:cxn ang="0">
                <a:pos x="2144579" y="111970"/>
              </a:cxn>
              <a:cxn ang="0">
                <a:pos x="2199303" y="66298"/>
              </a:cxn>
              <a:cxn ang="0">
                <a:pos x="1632957" y="133729"/>
              </a:cxn>
              <a:cxn ang="0">
                <a:pos x="1659434" y="94347"/>
              </a:cxn>
              <a:cxn ang="0">
                <a:pos x="1032537" y="147102"/>
              </a:cxn>
              <a:cxn ang="0">
                <a:pos x="1128415" y="185294"/>
              </a:cxn>
              <a:cxn ang="0">
                <a:pos x="304377" y="447341"/>
              </a:cxn>
              <a:cxn ang="0">
                <a:pos x="287635" y="407137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b="1">
                <a:solidFill>
                  <a:srgbClr val="FF0000"/>
                </a:solidFill>
                <a:latin typeface="Calibri" pitchFamily="34" charset="0"/>
              </a:rPr>
              <a:t>Морошка не садовая ягода, а лесная.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1" nodeType="withEffect"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3" nodeType="with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7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  <p:cond evt="onBegin" delay="0">
                          <p:tn val="39"/>
                        </p:cond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5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  <p:cond evt="onBegin" delay="0">
                          <p:tn val="47"/>
                        </p:cond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3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  <p:cond evt="onBegin" delay="0">
                          <p:tn val="55"/>
                        </p:cond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1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  <p:cond evt="onBegin" delay="0">
                          <p:tn val="63"/>
                        </p:cond>
                      </p:stCondLst>
                      <p:childTnLst>
                        <p:par>
                          <p:cTn id="6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nodeType="clickEffect">
                                  <p:childTnLst>
                                    <p:animScale>
                                      <p:cBhvr additive="base">
                                        <p:cTn id="68" dur="2000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4" nodeType="click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1"/>
      <p:bldP spid="19463" grpId="2"/>
      <p:bldP spid="19463" grpId="3"/>
      <p:bldP spid="19471" grpId="4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468312" y="-458788"/>
            <a:ext cx="9967912" cy="77120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83" name="Text Box 9"/>
          <p:cNvSpPr/>
          <p:nvPr/>
        </p:nvSpPr>
        <p:spPr>
          <a:xfrm>
            <a:off x="1331912" y="447675"/>
            <a:ext cx="50403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Arial"/>
                <a:ea typeface="MS Gothic" pitchFamily="49" charset="-128"/>
              </a:rPr>
              <a:t>«4-й лишний» лесная ягода</a:t>
            </a:r>
          </a:p>
        </p:txBody>
      </p:sp>
      <p:sp>
        <p:nvSpPr>
          <p:cNvPr id="20484" name="Text Box 10"/>
          <p:cNvSpPr/>
          <p:nvPr/>
        </p:nvSpPr>
        <p:spPr>
          <a:xfrm>
            <a:off x="436562" y="6030912"/>
            <a:ext cx="1239838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Голубика</a:t>
            </a:r>
          </a:p>
        </p:txBody>
      </p:sp>
      <p:sp>
        <p:nvSpPr>
          <p:cNvPr id="20485" name="Text Box 11"/>
          <p:cNvSpPr/>
          <p:nvPr/>
        </p:nvSpPr>
        <p:spPr>
          <a:xfrm>
            <a:off x="2700338" y="6030912"/>
            <a:ext cx="15113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Клубника</a:t>
            </a:r>
          </a:p>
        </p:txBody>
      </p:sp>
      <p:sp>
        <p:nvSpPr>
          <p:cNvPr id="20486" name="Text Box 23"/>
          <p:cNvSpPr/>
          <p:nvPr/>
        </p:nvSpPr>
        <p:spPr>
          <a:xfrm>
            <a:off x="4514850" y="6051550"/>
            <a:ext cx="2217738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       Черника</a:t>
            </a:r>
          </a:p>
        </p:txBody>
      </p:sp>
      <p:sp>
        <p:nvSpPr>
          <p:cNvPr id="20487" name="Text Box 12"/>
          <p:cNvSpPr/>
          <p:nvPr/>
        </p:nvSpPr>
        <p:spPr>
          <a:xfrm>
            <a:off x="7164388" y="6030912"/>
            <a:ext cx="1831975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    Клюква</a:t>
            </a:r>
          </a:p>
        </p:txBody>
      </p:sp>
      <p:pic>
        <p:nvPicPr>
          <p:cNvPr id="20488" name="Содержимое 8" descr="клюква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925" y="3068638"/>
            <a:ext cx="2305050" cy="29622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9" name="Рисунок 24" descr="голубика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950" y="3068638"/>
            <a:ext cx="2232025" cy="29829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0" name="Содержимое 11" descr="4143273_f26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962" y="3068638"/>
            <a:ext cx="2449512" cy="29718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1" name="Рисунок 26" descr="klubnika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538" y="3068638"/>
            <a:ext cx="2016125" cy="29622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2" name="Picture 25" descr="Анимашки Животные"/>
          <p:cNvPicPr/>
          <p:nvPr/>
        </p:nvPicPr>
        <p:blipFill>
          <a:blip r:embed="rId7"/>
          <a:stretch>
            <a:fillRect/>
          </a:stretch>
        </p:blipFill>
        <p:spPr>
          <a:xfrm>
            <a:off x="3856038" y="1547812"/>
            <a:ext cx="1085850" cy="6572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93" name="Облако 28"/>
          <p:cNvSpPr/>
          <p:nvPr/>
        </p:nvSpPr>
        <p:spPr>
          <a:xfrm>
            <a:off x="4937125" y="1125538"/>
            <a:ext cx="3143250" cy="1079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41465" y="654122"/>
              </a:cxn>
              <a:cxn ang="0">
                <a:pos x="157163" y="634206"/>
              </a:cxn>
              <a:cxn ang="0">
                <a:pos x="504084" y="872071"/>
              </a:cxn>
              <a:cxn ang="0">
                <a:pos x="423466" y="881592"/>
              </a:cxn>
              <a:cxn ang="0">
                <a:pos x="1198946" y="976798"/>
              </a:cxn>
              <a:cxn ang="0">
                <a:pos x="1150342" y="933318"/>
              </a:cxn>
              <a:cxn ang="0">
                <a:pos x="2097465" y="868373"/>
              </a:cxn>
              <a:cxn ang="0">
                <a:pos x="2078038" y="916076"/>
              </a:cxn>
              <a:cxn ang="0">
                <a:pos x="2483240" y="573584"/>
              </a:cxn>
              <a:cxn ang="0">
                <a:pos x="2719784" y="751902"/>
              </a:cxn>
              <a:cxn ang="0">
                <a:pos x="3041240" y="383672"/>
              </a:cxn>
              <a:cxn ang="0">
                <a:pos x="2935883" y="450541"/>
              </a:cxn>
              <a:cxn ang="0">
                <a:pos x="2788470" y="135587"/>
              </a:cxn>
              <a:cxn ang="0">
                <a:pos x="2794000" y="167173"/>
              </a:cxn>
              <a:cxn ang="0">
                <a:pos x="2115727" y="98754"/>
              </a:cxn>
              <a:cxn ang="0">
                <a:pos x="2169716" y="58473"/>
              </a:cxn>
              <a:cxn ang="0">
                <a:pos x="1610988" y="117945"/>
              </a:cxn>
              <a:cxn ang="0">
                <a:pos x="1637109" y="83211"/>
              </a:cxn>
              <a:cxn ang="0">
                <a:pos x="1018646" y="129740"/>
              </a:cxn>
              <a:cxn ang="0">
                <a:pos x="1113234" y="163424"/>
              </a:cxn>
              <a:cxn ang="0">
                <a:pos x="300282" y="394542"/>
              </a:cxn>
              <a:cxn ang="0">
                <a:pos x="283766" y="359084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b="1">
                <a:solidFill>
                  <a:srgbClr val="FF0000"/>
                </a:solidFill>
                <a:latin typeface="Calibri" pitchFamily="34" charset="0"/>
              </a:rPr>
              <a:t>Клубника не лесная ягода, а садовая.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1" nodeType="withEffect"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3" nodeType="with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1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7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  <p:cond evt="onBegin" delay="0">
                          <p:tn val="39"/>
                        </p:cond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5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  <p:cond evt="onBegin" delay="0">
                          <p:tn val="47"/>
                        </p:cond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3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  <p:cond evt="onBegin" delay="0">
                          <p:tn val="55"/>
                        </p:cond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1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  <p:cond evt="onBegin" delay="0">
                          <p:tn val="63"/>
                        </p:cond>
                      </p:stCondLst>
                      <p:childTnLst>
                        <p:par>
                          <p:cTn id="6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nodeType="clickEffect">
                                  <p:childTnLst>
                                    <p:animScale>
                                      <p:cBhvr additive="base">
                                        <p:cTn id="68" dur="2000" fill="hold"/>
                                        <p:tgtEl>
                                          <p:spTgt spid="204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4" nodeType="click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1"/>
      <p:bldP spid="20487" grpId="2"/>
      <p:bldP spid="20487" grpId="3"/>
      <p:bldP spid="20493" grpId="4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468312" y="-458788"/>
            <a:ext cx="9967912" cy="77120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07" name="Text Box 9"/>
          <p:cNvSpPr/>
          <p:nvPr/>
        </p:nvSpPr>
        <p:spPr>
          <a:xfrm>
            <a:off x="1331912" y="447675"/>
            <a:ext cx="50403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Arial"/>
                <a:ea typeface="MS Gothic" pitchFamily="49" charset="-128"/>
              </a:rPr>
              <a:t>«4-й лишний»  ягода</a:t>
            </a:r>
          </a:p>
        </p:txBody>
      </p:sp>
      <p:sp>
        <p:nvSpPr>
          <p:cNvPr id="21508" name="Text Box 10"/>
          <p:cNvSpPr/>
          <p:nvPr/>
        </p:nvSpPr>
        <p:spPr>
          <a:xfrm>
            <a:off x="436562" y="6030912"/>
            <a:ext cx="1063625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Малина</a:t>
            </a:r>
          </a:p>
        </p:txBody>
      </p:sp>
      <p:sp>
        <p:nvSpPr>
          <p:cNvPr id="21509" name="Text Box 11"/>
          <p:cNvSpPr/>
          <p:nvPr/>
        </p:nvSpPr>
        <p:spPr>
          <a:xfrm>
            <a:off x="2700338" y="6030912"/>
            <a:ext cx="15113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Черешня</a:t>
            </a:r>
          </a:p>
        </p:txBody>
      </p:sp>
      <p:sp>
        <p:nvSpPr>
          <p:cNvPr id="21510" name="Text Box 23"/>
          <p:cNvSpPr/>
          <p:nvPr/>
        </p:nvSpPr>
        <p:spPr>
          <a:xfrm>
            <a:off x="4514850" y="6051550"/>
            <a:ext cx="2217738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       Яблоко</a:t>
            </a:r>
          </a:p>
        </p:txBody>
      </p:sp>
      <p:sp>
        <p:nvSpPr>
          <p:cNvPr id="21511" name="Text Box 12"/>
          <p:cNvSpPr/>
          <p:nvPr/>
        </p:nvSpPr>
        <p:spPr>
          <a:xfrm>
            <a:off x="7164388" y="6030912"/>
            <a:ext cx="1831975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0" tIns="45715" rIns="91430" bIns="45715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004888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60033"/>
                </a:solidFill>
                <a:latin typeface="Arial"/>
                <a:ea typeface="MS Gothic" pitchFamily="49" charset="-128"/>
              </a:rPr>
              <a:t>     Земляника</a:t>
            </a:r>
          </a:p>
        </p:txBody>
      </p:sp>
      <p:pic>
        <p:nvPicPr>
          <p:cNvPr id="21512" name="Рисунок 11" descr="малина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7950" y="3284538"/>
            <a:ext cx="2232025" cy="25209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3" name="Рисунок 12" descr="chereshnia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268538" y="3284538"/>
            <a:ext cx="2246312" cy="25209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4" name="Рисунок 13" descr="zemlanika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388" y="3284538"/>
            <a:ext cx="2087562" cy="2540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5" name="Picture 2" descr="http://www.art-see.ru/95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462" y="3284538"/>
            <a:ext cx="2303462" cy="25209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6" name="Picture 25" descr="Анимашки Животные"/>
          <p:cNvPicPr/>
          <p:nvPr/>
        </p:nvPicPr>
        <p:blipFill>
          <a:blip r:embed="rId7"/>
          <a:stretch>
            <a:fillRect/>
          </a:stretch>
        </p:blipFill>
        <p:spPr>
          <a:xfrm>
            <a:off x="3878262" y="1989138"/>
            <a:ext cx="1085850" cy="6572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17" name="Облако 16"/>
          <p:cNvSpPr/>
          <p:nvPr/>
        </p:nvSpPr>
        <p:spPr>
          <a:xfrm>
            <a:off x="4964112" y="1125538"/>
            <a:ext cx="3495675" cy="11922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79750" y="722420"/>
              </a:cxn>
              <a:cxn ang="0">
                <a:pos x="174784" y="700425"/>
              </a:cxn>
              <a:cxn ang="0">
                <a:pos x="560603" y="963125"/>
              </a:cxn>
              <a:cxn ang="0">
                <a:pos x="470945" y="973640"/>
              </a:cxn>
              <a:cxn ang="0">
                <a:pos x="1333373" y="1078786"/>
              </a:cxn>
              <a:cxn ang="0">
                <a:pos x="1279320" y="1030767"/>
              </a:cxn>
              <a:cxn ang="0">
                <a:pos x="2332635" y="959041"/>
              </a:cxn>
              <a:cxn ang="0">
                <a:pos x="2311030" y="1011724"/>
              </a:cxn>
              <a:cxn ang="0">
                <a:pos x="2761664" y="633473"/>
              </a:cxn>
              <a:cxn ang="0">
                <a:pos x="3024730" y="830409"/>
              </a:cxn>
              <a:cxn ang="0">
                <a:pos x="3382227" y="423732"/>
              </a:cxn>
              <a:cxn ang="0">
                <a:pos x="3265058" y="497583"/>
              </a:cxn>
              <a:cxn ang="0">
                <a:pos x="3101117" y="149744"/>
              </a:cxn>
              <a:cxn ang="0">
                <a:pos x="3107267" y="184627"/>
              </a:cxn>
              <a:cxn ang="0">
                <a:pos x="2352945" y="109065"/>
              </a:cxn>
              <a:cxn ang="0">
                <a:pos x="2412987" y="64578"/>
              </a:cxn>
              <a:cxn ang="0">
                <a:pos x="1791614" y="130260"/>
              </a:cxn>
              <a:cxn ang="0">
                <a:pos x="1820664" y="91900"/>
              </a:cxn>
              <a:cxn ang="0">
                <a:pos x="1132858" y="143286"/>
              </a:cxn>
              <a:cxn ang="0">
                <a:pos x="1238052" y="180488"/>
              </a:cxn>
              <a:cxn ang="0">
                <a:pos x="333950" y="435737"/>
              </a:cxn>
              <a:cxn ang="0">
                <a:pos x="315582" y="396576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b="1">
                <a:solidFill>
                  <a:srgbClr val="FF0000"/>
                </a:solidFill>
                <a:latin typeface="Calibri" pitchFamily="34" charset="0"/>
              </a:rPr>
              <a:t>Яблоко не ягода, а фрукт.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1" nodeType="withEffect"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3" nodeType="with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3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1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  <p:cond evt="onBegin" delay="0">
                          <p:tn val="39"/>
                        </p:cond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5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  <p:cond evt="onBegin" delay="0">
                          <p:tn val="47"/>
                        </p:cond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3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  <p:cond evt="onBegin" delay="0">
                          <p:tn val="55"/>
                        </p:cond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1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  <p:cond evt="onBegin" delay="0">
                          <p:tn val="63"/>
                        </p:cond>
                      </p:stCondLst>
                      <p:childTnLst>
                        <p:par>
                          <p:cTn id="6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nodeType="clickEffect">
                                  <p:childTnLst>
                                    <p:animScale>
                                      <p:cBhvr additive="base">
                                        <p:cTn id="68" dur="2000" fill="hold"/>
                                        <p:tgtEl>
                                          <p:spTgt spid="215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4" nodeType="click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1"/>
      <p:bldP spid="21511" grpId="2"/>
      <p:bldP spid="21511" grpId="3"/>
      <p:bldP spid="21517" grpId="4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-525462" y="-387350"/>
            <a:ext cx="9967912" cy="77136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3" name="WordArt 3"/>
          <p:cNvSpPr/>
          <p:nvPr/>
        </p:nvSpPr>
        <p:spPr>
          <a:xfrm>
            <a:off x="827088" y="188912"/>
            <a:ext cx="7489825" cy="503238"/>
          </a:xfrm>
          <a:solidFill>
            <a:srgbClr val="00B050"/>
          </a:solidFill>
          <a:ln>
            <a:solidFill>
              <a:srgbClr val="993300"/>
            </a:solidFill>
            <a:miter lim="800000"/>
          </a:ln>
          <a:effectLst>
            <a:outerShdw dist="53882" dir="2700000" algn="ctr">
              <a:srgbClr val="9999FF">
                <a:alpha val="79999"/>
              </a:srgbClr>
            </a:outerShdw>
          </a:effectLst>
        </p:spPr>
        <p:txBody>
          <a:bodyPr wrap="none" fromWordArt="1">
            <a:prstTxWarp prst="textInflate">
              <a:avLst/>
            </a:prstTxWarp>
            <a:noAutofit/>
          </a:bodyPr>
          <a:lstStyle/>
          <a:p>
            <a:pPr algn="ctr"/>
            <a:r>
              <a:rPr sz="1800" kern="10">
                <a:ln>
                  <a:solidFill>
                    <a:srgbClr val="993300"/>
                  </a:solidFill>
                </a:ln>
                <a:solidFill>
                  <a:srgbClr val="00B050"/>
                </a:solidFill>
                <a:effectLst>
                  <a:outerShdw dist="53882" dir="2700000" algn="ctr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Какой, какое, какая?</a:t>
            </a:r>
          </a:p>
        </p:txBody>
      </p:sp>
      <p:pic>
        <p:nvPicPr>
          <p:cNvPr id="22534" name="Рисунок 5" descr="http://go2.imgsmail.ru/imgpreview?key=http%3A//galleryua.com/d/3304-4/P8151962.jpg&amp;mb=imgdb_preview_933&amp;q=90&amp;w=134"/>
          <p:cNvPicPr/>
          <p:nvPr/>
        </p:nvPicPr>
        <p:blipFill>
          <a:blip r:embed="rId3"/>
          <a:stretch>
            <a:fillRect/>
          </a:stretch>
        </p:blipFill>
        <p:spPr>
          <a:xfrm>
            <a:off x="-104775" y="1066800"/>
            <a:ext cx="1865312" cy="1177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5" name="Рисунок 6" descr="http://go2.imgsmail.ru/imgpreview?key=http%3A//900igr.net/datai/priroda/Tundra.files/0021-027-Brusnika.jpg&amp;mb=imgdb_preview_21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2238" y="2559050"/>
            <a:ext cx="1882775" cy="10890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6" name="Рисунок 7" descr="http://go1.imgsmail.ru/imgpreview?key=http%3A//img0.liveinternet.ru/images/attach/c/2/71/238/71238060_1298699471_yagoduy_raz_25.jpg&amp;mb=imgdb_preview_152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2238" y="4076700"/>
            <a:ext cx="1882775" cy="9874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7" name="Рисунок 8" descr="http://go1.imgsmail.ru/imgpreview?key=http%3A//shkolazhizni.ru/img/content/i39/39835_or.jpg&amp;mb=imgdb_preview_937&amp;q=90&amp;w=100"/>
          <p:cNvPicPr/>
          <p:nvPr/>
        </p:nvPicPr>
        <p:blipFill>
          <a:blip r:embed="rId6"/>
          <a:stretch>
            <a:fillRect/>
          </a:stretch>
        </p:blipFill>
        <p:spPr>
          <a:xfrm>
            <a:off x="-122238" y="5495925"/>
            <a:ext cx="1882775" cy="1028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8" name="Рисунок 9" descr="http://go2.imgsmail.ru/imgpreview?key=http%3A//www.detskoepitanie.su/images/product_images/original_images/3300000001198.jpg&amp;mb=imgdb_preview_151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12" y="1066800"/>
            <a:ext cx="1439862" cy="1138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9" name="Рисунок 10" descr="http://go2.imgsmail.ru/imgpreview?key=http%3A//www.konfetka18.ru/wp-content/uploads/2011/03/yagodka-300x267.jpg&amp;mb=imgdb_preview_860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12" y="2565400"/>
            <a:ext cx="1439862" cy="10874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40" name="Рисунок 11" descr="http://go4.imgsmail.ru/imgpreview?key=http%3A//romantic-online.com/uploads/users_images/1/333/492930c4863ad.jpg&amp;mb=imgdb_preview_323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12" y="4076700"/>
            <a:ext cx="1439862" cy="9874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41" name="Рисунок 12" descr="http://go2.imgsmail.ru/imgpreview?key=http%3A//wroom.ru/userimg/forum/1259707522.jpg&amp;mb=imgdb_preview_933&amp;q=90&amp;w=163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12" y="5475288"/>
            <a:ext cx="1439862" cy="1028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42" name="Группа 13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175" y="1878012"/>
            <a:ext cx="1798638" cy="7731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3" name="Группа 17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550" y="3395662"/>
            <a:ext cx="1719262" cy="7747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4" name="Группа 20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338" y="6248400"/>
            <a:ext cx="1755775" cy="7747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5" name="Группа 23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212" y="2084388"/>
            <a:ext cx="1992312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6" name="Группа 26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50" y="2047875"/>
            <a:ext cx="1554162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7" name="Группа 29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212" y="3529012"/>
            <a:ext cx="1992312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8" name="Группа 32"/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925" y="3529012"/>
            <a:ext cx="1700212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49" name="Группа 35"/>
          <p:cNvPicPr/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212" y="4913312"/>
            <a:ext cx="1992312" cy="7556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0" name="Группа 38"/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250" y="4913312"/>
            <a:ext cx="1554162" cy="7556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1" name="Группа 41"/>
          <p:cNvPicPr/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125" y="6381750"/>
            <a:ext cx="2073275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2" name="Группа 44"/>
          <p:cNvPicPr/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3275" y="6381750"/>
            <a:ext cx="1687512" cy="7508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3" name="Picture 3"/>
          <p:cNvPicPr/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350" y="4700588"/>
            <a:ext cx="1612900" cy="774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54" name="Группа 48"/>
          <p:cNvPicPr/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988" y="1884362"/>
            <a:ext cx="2414588" cy="7731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5" name="Группа 51"/>
          <p:cNvPicPr/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988" y="3395662"/>
            <a:ext cx="2414588" cy="7747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6" name="Группа 54"/>
          <p:cNvPicPr/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175" y="4664075"/>
            <a:ext cx="2451100" cy="7731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2557" name="Группа 57"/>
          <p:cNvPicPr/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3825" y="6248400"/>
            <a:ext cx="2462212" cy="7747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7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4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8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4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  <p:cond evt="onBegin" delay="0">
                          <p:tn val="44"/>
                        </p:cond>
                      </p:stCondLst>
                      <p:childTnLst>
                        <p:par>
                          <p:cTn id="4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50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  <p:cond evt="onBegin" delay="0">
                          <p:tn val="50"/>
                        </p:cond>
                      </p:stCondLst>
                      <p:childTnLst>
                        <p:par>
                          <p:cTn id="5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nodeType="clickEffect"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56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  <p:cond evt="onBegin" delay="0">
                          <p:tn val="56"/>
                        </p:cond>
                      </p:stCondLst>
                      <p:childTnLst>
                        <p:par>
                          <p:cTn id="5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2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  <p:cond evt="onBegin" delay="0">
                          <p:tn val="62"/>
                        </p:cond>
                      </p:stCondLst>
                      <p:childTnLst>
                        <p:par>
                          <p:cTn id="6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4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  <p:cond evt="onBegin" delay="0">
                          <p:tn val="74"/>
                        </p:cond>
                      </p:stCondLst>
                      <p:childTnLst>
                        <p:par>
                          <p:cTn id="7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0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  <p:cond evt="onBegin" delay="0">
                          <p:tn val="82"/>
                        </p:cond>
                      </p:stCondLst>
                      <p:childTnLst>
                        <p:par>
                          <p:cTn id="8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8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  <p:cond evt="onBegin" delay="0">
                          <p:tn val="90"/>
                        </p:cond>
                      </p:stCondLst>
                      <p:childTnLst>
                        <p:par>
                          <p:cTn id="9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96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  <p:cond evt="onBegin" delay="0">
                          <p:tn val="96"/>
                        </p:cond>
                      </p:stCondLst>
                      <p:childTnLst>
                        <p:par>
                          <p:cTn id="9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02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  <p:cond evt="onBegin" delay="0">
                          <p:tn val="102"/>
                        </p:cond>
                      </p:stCondLst>
                      <p:childTnLst>
                        <p:par>
                          <p:cTn id="10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08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  <p:cond evt="onBegin" delay="0">
                          <p:tn val="108"/>
                        </p:cond>
                      </p:stCondLst>
                      <p:childTnLst>
                        <p:par>
                          <p:cTn id="1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4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  <p:cond evt="onBegin" delay="0">
                          <p:tn val="116"/>
                        </p:cond>
                      </p:stCondLst>
                      <p:childTnLst>
                        <p:par>
                          <p:cTn id="1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5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2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3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  <p:cond evt="onBegin" delay="0">
                          <p:tn val="124"/>
                        </p:cond>
                      </p:stCondLst>
                      <p:childTnLst>
                        <p:par>
                          <p:cTn id="1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30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  <p:cond evt="onBegin" delay="0">
                          <p:tn val="130"/>
                        </p:cond>
                      </p:stCondLst>
                      <p:childTnLst>
                        <p:par>
                          <p:cTn id="1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36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  <p:cond evt="onBegin" delay="0">
                          <p:tn val="136"/>
                        </p:cond>
                      </p:stCondLst>
                      <p:childTnLst>
                        <p:par>
                          <p:cTn id="1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42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  <p:cond evt="onBegin" delay="0">
                          <p:tn val="142"/>
                        </p:cond>
                      </p:stCondLst>
                      <p:childTnLst>
                        <p:par>
                          <p:cTn id="1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  <p:cond evt="onBegin" delay="0">
                          <p:tn val="161"/>
                        </p:cond>
                      </p:stCondLst>
                      <p:childTnLst>
                        <p:par>
                          <p:cTn id="1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  <p:cond evt="onBegin" delay="0">
                          <p:tn val="180"/>
                        </p:cond>
                      </p:stCondLst>
                      <p:childTnLst>
                        <p:par>
                          <p:cTn id="18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  <p:cond evt="onBegin" delay="0">
                          <p:tn val="199"/>
                        </p:cond>
                      </p:stCondLst>
                      <p:childTnLst>
                        <p:par>
                          <p:cTn id="20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409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60350"/>
            <a:ext cx="7772400" cy="5762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НАЗОВИ ГРИБЫ</a:t>
            </a:r>
          </a:p>
        </p:txBody>
      </p:sp>
      <p:pic>
        <p:nvPicPr>
          <p:cNvPr id="4100" name="Picture 13" descr="09267e27f877f7d9f32c7cb95b80751e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981075"/>
            <a:ext cx="1800225" cy="20574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15" descr="i?id=125067742-34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2484438" y="981075"/>
            <a:ext cx="1905000" cy="20875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2" name="Picture 17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4643438" y="981075"/>
            <a:ext cx="1800225" cy="20875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3" name="Picture 20" descr="i?id=171326680-54-73&amp;n=21"/>
          <p:cNvPicPr/>
          <p:nvPr/>
        </p:nvPicPr>
        <p:blipFill>
          <a:blip r:embed="rId5"/>
          <a:stretch>
            <a:fillRect/>
          </a:stretch>
        </p:blipFill>
        <p:spPr>
          <a:xfrm>
            <a:off x="6732588" y="981075"/>
            <a:ext cx="2160588" cy="20875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4" name="Picture 22" descr="i?id=65705697-64-73&amp;n=21"/>
          <p:cNvPicPr/>
          <p:nvPr/>
        </p:nvPicPr>
        <p:blipFill>
          <a:blip r:embed="rId6"/>
          <a:stretch>
            <a:fillRect/>
          </a:stretch>
        </p:blipFill>
        <p:spPr>
          <a:xfrm>
            <a:off x="323850" y="4076700"/>
            <a:ext cx="1914525" cy="1944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5" name="Picture 24" descr="2515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438" y="4076700"/>
            <a:ext cx="2016125" cy="1944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6" name="Picture 28" descr="i?id=28400099-34-73&amp;n=21"/>
          <p:cNvPicPr/>
          <p:nvPr/>
        </p:nvPicPr>
        <p:blipFill>
          <a:blip r:embed="rId8"/>
          <a:stretch>
            <a:fillRect/>
          </a:stretch>
        </p:blipFill>
        <p:spPr>
          <a:xfrm>
            <a:off x="4716462" y="4076700"/>
            <a:ext cx="1866900" cy="1944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7" name="Picture 30" descr="i?id=143448892-13-73&amp;n=21"/>
          <p:cNvPicPr/>
          <p:nvPr/>
        </p:nvPicPr>
        <p:blipFill>
          <a:blip r:embed="rId9"/>
          <a:stretch>
            <a:fillRect/>
          </a:stretch>
        </p:blipFill>
        <p:spPr>
          <a:xfrm>
            <a:off x="6804025" y="4076700"/>
            <a:ext cx="2087562" cy="19446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108" name="Rectangle 34"/>
          <p:cNvSpPr/>
          <p:nvPr/>
        </p:nvSpPr>
        <p:spPr>
          <a:xfrm>
            <a:off x="179388" y="3284538"/>
            <a:ext cx="2160588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Arial"/>
                <a:ea typeface="Arial"/>
              </a:rPr>
              <a:t>  подосиновик</a:t>
            </a:r>
            <a:r>
              <a:rPr lang="ru-RU" altLang="ru-RU" sz="2200">
                <a:latin typeface="Comic Sans MS" pitchFamily="66" charset="0"/>
              </a:rPr>
              <a:t>     </a:t>
            </a:r>
            <a:endParaRPr lang="ru-RU" altLang="ru-RU" sz="2400">
              <a:latin typeface="Arial"/>
            </a:endParaRPr>
          </a:p>
        </p:txBody>
      </p:sp>
      <p:sp>
        <p:nvSpPr>
          <p:cNvPr id="4109" name="Rectangle 35"/>
          <p:cNvSpPr/>
          <p:nvPr/>
        </p:nvSpPr>
        <p:spPr>
          <a:xfrm rot="10800000" flipV="1">
            <a:off x="107950" y="6237288"/>
            <a:ext cx="2376488" cy="3603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Arial"/>
                <a:ea typeface="Arial"/>
              </a:rPr>
              <a:t>  белый(боровик)</a:t>
            </a:r>
            <a:r>
              <a:rPr lang="ru-RU" altLang="ru-RU" sz="2200">
                <a:latin typeface="Arial"/>
                <a:ea typeface="Arial"/>
              </a:rPr>
              <a:t> </a:t>
            </a:r>
          </a:p>
        </p:txBody>
      </p:sp>
      <p:sp>
        <p:nvSpPr>
          <p:cNvPr id="4110" name="Rectangle 37"/>
          <p:cNvSpPr/>
          <p:nvPr/>
        </p:nvSpPr>
        <p:spPr>
          <a:xfrm>
            <a:off x="2411412" y="3284538"/>
            <a:ext cx="2089150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Comic Sans MS" pitchFamily="66" charset="0"/>
              </a:rPr>
              <a:t>    </a:t>
            </a:r>
            <a:r>
              <a:rPr lang="ru-RU" altLang="ru-RU" sz="2000">
                <a:latin typeface="Arial"/>
                <a:ea typeface="Arial"/>
              </a:rPr>
              <a:t>сыроежка</a:t>
            </a:r>
            <a:r>
              <a:rPr lang="ru-RU" altLang="ru-RU" sz="2200">
                <a:latin typeface="Comic Sans MS" pitchFamily="66" charset="0"/>
              </a:rPr>
              <a:t>    </a:t>
            </a:r>
            <a:endParaRPr lang="ru-RU" altLang="ru-RU" sz="2400">
              <a:latin typeface="Arial"/>
            </a:endParaRPr>
          </a:p>
        </p:txBody>
      </p:sp>
      <p:sp>
        <p:nvSpPr>
          <p:cNvPr id="4111" name="Rectangle 38"/>
          <p:cNvSpPr/>
          <p:nvPr/>
        </p:nvSpPr>
        <p:spPr>
          <a:xfrm>
            <a:off x="4643438" y="3284538"/>
            <a:ext cx="1800225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Comic Sans MS" pitchFamily="66" charset="0"/>
              </a:rPr>
              <a:t>    </a:t>
            </a:r>
            <a:r>
              <a:rPr lang="ru-RU" altLang="ru-RU" sz="2000">
                <a:latin typeface="Arial"/>
                <a:ea typeface="Arial"/>
              </a:rPr>
              <a:t>лисичка</a:t>
            </a:r>
            <a:r>
              <a:rPr lang="ru-RU" altLang="ru-RU" sz="2200">
                <a:latin typeface="Comic Sans MS" pitchFamily="66" charset="0"/>
              </a:rPr>
              <a:t>   </a:t>
            </a:r>
            <a:endParaRPr lang="ru-RU" altLang="ru-RU" sz="2400">
              <a:latin typeface="Arial"/>
            </a:endParaRPr>
          </a:p>
        </p:txBody>
      </p:sp>
      <p:sp>
        <p:nvSpPr>
          <p:cNvPr id="4112" name="Rectangle 39"/>
          <p:cNvSpPr/>
          <p:nvPr/>
        </p:nvSpPr>
        <p:spPr>
          <a:xfrm>
            <a:off x="6804025" y="3284538"/>
            <a:ext cx="2089150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Arial"/>
                <a:ea typeface="Arial"/>
              </a:rPr>
              <a:t> подберёзовик</a:t>
            </a:r>
            <a:r>
              <a:rPr lang="ru-RU" altLang="ru-RU" sz="2000">
                <a:latin typeface="Comic Sans MS" pitchFamily="66" charset="0"/>
              </a:rPr>
              <a:t> </a:t>
            </a:r>
            <a:r>
              <a:rPr lang="ru-RU" altLang="ru-RU" sz="2200">
                <a:latin typeface="Comic Sans MS" pitchFamily="66" charset="0"/>
              </a:rPr>
              <a:t> </a:t>
            </a:r>
            <a:endParaRPr lang="ru-RU" altLang="ru-RU" sz="2400">
              <a:latin typeface="Arial"/>
            </a:endParaRPr>
          </a:p>
        </p:txBody>
      </p:sp>
      <p:sp>
        <p:nvSpPr>
          <p:cNvPr id="4113" name="Rectangle 40"/>
          <p:cNvSpPr/>
          <p:nvPr/>
        </p:nvSpPr>
        <p:spPr>
          <a:xfrm rot="10800000" flipV="1">
            <a:off x="2555875" y="6237288"/>
            <a:ext cx="1944688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Arial"/>
                <a:ea typeface="Arial"/>
              </a:rPr>
              <a:t>      опята</a:t>
            </a:r>
          </a:p>
        </p:txBody>
      </p:sp>
      <p:sp>
        <p:nvSpPr>
          <p:cNvPr id="4114" name="Rectangle 41"/>
          <p:cNvSpPr/>
          <p:nvPr/>
        </p:nvSpPr>
        <p:spPr>
          <a:xfrm rot="10800000" flipV="1">
            <a:off x="4500562" y="6237288"/>
            <a:ext cx="2232025" cy="647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Arial"/>
                <a:ea typeface="Arial"/>
              </a:rPr>
              <a:t> бледная поганка</a:t>
            </a:r>
          </a:p>
        </p:txBody>
      </p:sp>
      <p:sp>
        <p:nvSpPr>
          <p:cNvPr id="4115" name="Rectangle 42"/>
          <p:cNvSpPr/>
          <p:nvPr/>
        </p:nvSpPr>
        <p:spPr>
          <a:xfrm rot="10800000" flipV="1">
            <a:off x="6804025" y="6237288"/>
            <a:ext cx="201612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None/>
            </a:pPr>
            <a:r>
              <a:rPr lang="ru-RU" altLang="ru-RU" sz="2000">
                <a:latin typeface="Comic Sans MS" pitchFamily="66" charset="0"/>
              </a:rPr>
              <a:t>     </a:t>
            </a:r>
            <a:r>
              <a:rPr lang="ru-RU" altLang="ru-RU" sz="2000">
                <a:latin typeface="Arial"/>
                <a:ea typeface="Arial"/>
              </a:rPr>
              <a:t>мухомор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1" nodeType="with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3" nodeType="with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4" nodeType="withEffect"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5" nodeType="withEffect"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2" nodeType="withEffect"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  <p:cond evt="onBegin" delay="0">
                          <p:tn val="64"/>
                        </p:cond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7" presetClass="entr" presetSubtype="10" fill="hold" grpId="6" nodeType="with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  <p:cond evt="onBegin" delay="0">
                          <p:tn val="75"/>
                        </p:cond>
                      </p:stCondLst>
                      <p:childTnLst>
                        <p:par>
                          <p:cTn id="7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7" presetClass="entr" presetSubtype="10" fill="hold" grpId="7" nodeType="withEffect">
                                  <p:childTnLst>
                                    <p:set>
                                      <p:cBhvr additive="base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  <p:cond evt="onBegin" delay="0">
                          <p:tn val="86"/>
                        </p:cond>
                      </p:stCondLst>
                      <p:childTnLst>
                        <p:par>
                          <p:cTn id="8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7" presetClass="entr" presetSubtype="10" fill="hold" grpId="8" nodeType="withEffect">
                                  <p:childTnLst>
                                    <p:set>
                                      <p:cBhvr additive="base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8" grpId="1"/>
      <p:bldP spid="4109" grpId="2"/>
      <p:bldP spid="4110" grpId="3"/>
      <p:bldP spid="4111" grpId="4"/>
      <p:bldP spid="4112" grpId="5"/>
      <p:bldP spid="4113" grpId="6"/>
      <p:bldP spid="4114" grpId="7"/>
      <p:bldP spid="4115" grpId="8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3555" name="Picture 2" descr="Назови ласков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75" y="2071688"/>
            <a:ext cx="3071812" cy="28575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3556" name="TextBox 4"/>
          <p:cNvSpPr/>
          <p:nvPr/>
        </p:nvSpPr>
        <p:spPr>
          <a:xfrm>
            <a:off x="2143125" y="714375"/>
            <a:ext cx="471487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latin typeface="Arial"/>
              </a:rPr>
              <a:t>Назови ласково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img-fotki.yandex.ru/get/6610/131923389.0/0_90d90_bca92d3b_L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99600" cy="72532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4579" name="Рисунок 2" descr="http://audioskazki.net/wp-content/gallery/kataev/dudo4ka_i_kuvshin4ik/00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-668338" y="-125412"/>
            <a:ext cx="10167938" cy="72532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90" name="Облако 13"/>
          <p:cNvSpPr/>
          <p:nvPr/>
        </p:nvSpPr>
        <p:spPr>
          <a:xfrm>
            <a:off x="3913188" y="2565400"/>
            <a:ext cx="1966912" cy="9350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3674" y="566585"/>
              </a:cxn>
              <a:cxn ang="0">
                <a:pos x="98346" y="549335"/>
              </a:cxn>
              <a:cxn ang="0">
                <a:pos x="315434" y="755368"/>
              </a:cxn>
              <a:cxn ang="0">
                <a:pos x="264987" y="763614"/>
              </a:cxn>
              <a:cxn ang="0">
                <a:pos x="750249" y="846080"/>
              </a:cxn>
              <a:cxn ang="0">
                <a:pos x="719835" y="808418"/>
              </a:cxn>
              <a:cxn ang="0">
                <a:pos x="1312504" y="752164"/>
              </a:cxn>
              <a:cxn ang="0">
                <a:pos x="1300347" y="793484"/>
              </a:cxn>
              <a:cxn ang="0">
                <a:pos x="1553906" y="496826"/>
              </a:cxn>
              <a:cxn ang="0">
                <a:pos x="1701925" y="651280"/>
              </a:cxn>
              <a:cxn ang="0">
                <a:pos x="1903078" y="332328"/>
              </a:cxn>
              <a:cxn ang="0">
                <a:pos x="1837150" y="390248"/>
              </a:cxn>
              <a:cxn ang="0">
                <a:pos x="1744906" y="117443"/>
              </a:cxn>
              <a:cxn ang="0">
                <a:pos x="1748366" y="144801"/>
              </a:cxn>
              <a:cxn ang="0">
                <a:pos x="1323932" y="85539"/>
              </a:cxn>
              <a:cxn ang="0">
                <a:pos x="1357716" y="50648"/>
              </a:cxn>
              <a:cxn ang="0">
                <a:pos x="1008088" y="102162"/>
              </a:cxn>
              <a:cxn ang="0">
                <a:pos x="1024433" y="72076"/>
              </a:cxn>
              <a:cxn ang="0">
                <a:pos x="637425" y="112378"/>
              </a:cxn>
              <a:cxn ang="0">
                <a:pos x="696615" y="141554"/>
              </a:cxn>
              <a:cxn ang="0">
                <a:pos x="187904" y="341743"/>
              </a:cxn>
              <a:cxn ang="0">
                <a:pos x="177568" y="311030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sz="2000" b="1">
                <a:solidFill>
                  <a:srgbClr val="FF0000"/>
                </a:solidFill>
                <a:latin typeface="Calibri" pitchFamily="34" charset="0"/>
              </a:rPr>
              <a:t>Угощайся ягодкой</a:t>
            </a:r>
          </a:p>
        </p:txBody>
      </p:sp>
      <p:sp>
        <p:nvSpPr>
          <p:cNvPr id="24591" name="Облако 15"/>
          <p:cNvSpPr/>
          <p:nvPr/>
        </p:nvSpPr>
        <p:spPr>
          <a:xfrm>
            <a:off x="3059112" y="260350"/>
            <a:ext cx="2820988" cy="1539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06456" y="933086"/>
              </a:cxn>
              <a:cxn ang="0">
                <a:pos x="141049" y="904677"/>
              </a:cxn>
              <a:cxn ang="0">
                <a:pos x="452403" y="1243984"/>
              </a:cxn>
              <a:cxn ang="0">
                <a:pos x="380050" y="1257565"/>
              </a:cxn>
              <a:cxn ang="0">
                <a:pos x="1076024" y="1393373"/>
              </a:cxn>
              <a:cxn ang="0">
                <a:pos x="1032403" y="1331350"/>
              </a:cxn>
              <a:cxn ang="0">
                <a:pos x="1882421" y="1238708"/>
              </a:cxn>
              <a:cxn ang="0">
                <a:pos x="1864986" y="1306755"/>
              </a:cxn>
              <a:cxn ang="0">
                <a:pos x="2228645" y="818201"/>
              </a:cxn>
              <a:cxn ang="0">
                <a:pos x="2440937" y="1072566"/>
              </a:cxn>
              <a:cxn ang="0">
                <a:pos x="2729436" y="547297"/>
              </a:cxn>
              <a:cxn ang="0">
                <a:pos x="2634880" y="642684"/>
              </a:cxn>
              <a:cxn ang="0">
                <a:pos x="2502581" y="193411"/>
              </a:cxn>
              <a:cxn ang="0">
                <a:pos x="2507544" y="238467"/>
              </a:cxn>
              <a:cxn ang="0">
                <a:pos x="1898812" y="140870"/>
              </a:cxn>
              <a:cxn ang="0">
                <a:pos x="1947265" y="83410"/>
              </a:cxn>
              <a:cxn ang="0">
                <a:pos x="1445821" y="168246"/>
              </a:cxn>
              <a:cxn ang="0">
                <a:pos x="1469264" y="118699"/>
              </a:cxn>
              <a:cxn ang="0">
                <a:pos x="914209" y="185070"/>
              </a:cxn>
              <a:cxn ang="0">
                <a:pos x="999100" y="233120"/>
              </a:cxn>
              <a:cxn ang="0">
                <a:pos x="269496" y="562803"/>
              </a:cxn>
              <a:cxn ang="0">
                <a:pos x="254672" y="512222"/>
              </a:cxn>
            </a:cxnLst>
            <a:rect l="l" t="t" r="GT0" b="GT1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>
            <a:solidFill>
              <a:srgbClr val="98B954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r>
              <a:rPr sz="2000" b="1">
                <a:solidFill>
                  <a:srgbClr val="FF0000"/>
                </a:solidFill>
                <a:latin typeface="Calibri" pitchFamily="34" charset="0"/>
              </a:rPr>
              <a:t>Ягода вкусна и полезна, в ней много витаминов.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1" nodeType="click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5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5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7" dur="1000"/>
                                        <p:tgtEl>
                                          <p:spTgt spid="245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4" nodeType="click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8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mph" presetSubtype="0" fill="hold" nodeType="clickEffect">
                                  <p:childTnLst>
                                    <p:animClr clrSpc="rgb" dir="cw">
                                      <p:cBhvr additive="base">
                                        <p:cTn id="33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rgb" dir="cw">
                                      <p:cBhvr additive="base">
                                        <p:cTn id="34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rgb" dir="cw">
                                      <p:cBhvr additive="base">
                                        <p:cTn id="35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 additive="base">
                                        <p:cTn id="36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2" nodeType="clickEffect"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43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indefinite"/>
                            </p:stCond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/>
      <p:bldP spid="24590" grpId="1"/>
      <p:bldP spid="24591" grpId="2" animBg="1"/>
      <p:bldP spid="24591" grpId="3"/>
      <p:bldP spid="24591" grpId="4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5123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571472" y="1000108"/>
            <a:ext cx="8229600" cy="2500322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3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Загадки</a:t>
            </a:r>
            <a:endParaRPr kumimoji="0" lang="ru-RU" sz="13800" b="1" i="0" u="none" strike="noStrike" kern="1200" cap="none" spc="0" normalizeH="0" baseline="0" noProof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Natural green leaf fram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47" name="Заголовок 12"/>
          <p:cNvSpPr>
            <a:spLocks noGrp="1"/>
          </p:cNvSpPr>
          <p:nvPr>
            <p:ph type="title" idx="4294967295"/>
          </p:nvPr>
        </p:nvSpPr>
        <p:spPr bwMode="auto">
          <a:xfrm>
            <a:off x="4241410" y="1020226"/>
            <a:ext cx="2395025" cy="11430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Белый гриб (боровик)</a:t>
            </a:r>
            <a:endParaRPr kumimoji="0" lang="ru-RU" sz="4400" b="1" i="0" u="none" strike="noStrike" kern="1200" cap="none" spc="0" normalizeH="0" baseline="0" noProof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8" name="Содержимое 13"/>
          <p:cNvSpPr>
            <a:spLocks noGrp="1"/>
          </p:cNvSpPr>
          <p:nvPr>
            <p:ph sz="half" idx="4294967295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Стоит </a:t>
            </a:r>
            <a:r>
              <a:rPr kumimoji="0" lang="ru-RU" sz="2800" b="1" i="0" u="none" strike="noStrike" kern="1200" cap="none" spc="0" normalizeH="0" baseline="0" noProof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Лукашка</a:t>
            </a: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Белая рубашка,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А шляпа надета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sz="28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Шоколадного цвета</a:t>
            </a:r>
            <a:endParaRPr kumimoji="0" lang="ru-RU" sz="2800" b="1" i="0" u="none" strike="noStrike" kern="1200" cap="none" spc="0" normalizeH="0" baseline="0" noProof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9" name="AutoShape 14" descr="Картинки по запросу подберезовик фото"/>
          <p:cNvSpPr/>
          <p:nvPr/>
        </p:nvSpPr>
        <p:spPr>
          <a:xfrm>
            <a:off x="117475" y="-136525"/>
            <a:ext cx="222250" cy="2968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/>
            </a:endParaRPr>
          </a:p>
        </p:txBody>
      </p:sp>
      <p:sp>
        <p:nvSpPr>
          <p:cNvPr id="6150" name="AutoShape 16" descr="Картинки по запросу подберезовик фото"/>
          <p:cNvSpPr/>
          <p:nvPr/>
        </p:nvSpPr>
        <p:spPr>
          <a:xfrm>
            <a:off x="117475" y="-136525"/>
            <a:ext cx="222250" cy="2968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/>
            </a:endParaRPr>
          </a:p>
        </p:txBody>
      </p:sp>
      <p:sp>
        <p:nvSpPr>
          <p:cNvPr id="6151" name="AutoShape 18" descr="Картинки по запросу подберезовик фото"/>
          <p:cNvSpPr/>
          <p:nvPr/>
        </p:nvSpPr>
        <p:spPr>
          <a:xfrm>
            <a:off x="117475" y="-136525"/>
            <a:ext cx="222250" cy="2968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/>
            </a:endParaRPr>
          </a:p>
        </p:txBody>
      </p:sp>
      <p:pic>
        <p:nvPicPr>
          <p:cNvPr id="6152" name="Содержимое 15"/>
          <p:cNvPicPr>
            <a:picLocks noGrp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525" y="2332038"/>
            <a:ext cx="2041525" cy="45259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Natural green leaf fram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1" name="Прямоугольник 2"/>
          <p:cNvSpPr/>
          <p:nvPr/>
        </p:nvSpPr>
        <p:spPr>
          <a:xfrm>
            <a:off x="917918" y="2686932"/>
            <a:ext cx="3551971" cy="153851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Очень дружные сестрички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Ходят в рыженьких беретах,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Осень в лес приносят летом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Золотистые…</a:t>
            </a:r>
          </a:p>
        </p:txBody>
      </p:sp>
      <p:pic>
        <p:nvPicPr>
          <p:cNvPr id="7172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525" y="2357438"/>
            <a:ext cx="2200275" cy="29908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3" name="Прямоугольник 4"/>
          <p:cNvSpPr/>
          <p:nvPr/>
        </p:nvSpPr>
        <p:spPr>
          <a:xfrm>
            <a:off x="4572008" y="1015705"/>
            <a:ext cx="308289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Лисички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base"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1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Natural green leaf fram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5" name="Прямоугольник 2"/>
          <p:cNvSpPr/>
          <p:nvPr/>
        </p:nvSpPr>
        <p:spPr>
          <a:xfrm>
            <a:off x="714348" y="1857364"/>
            <a:ext cx="3848669" cy="483209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Какой же он хороший!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И шапочка в горошек!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Растёт повсюду он в лесу.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Домой его не принесу!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Ведь  на  расправу очень скор,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Гриб ядовитый – …</a:t>
            </a:r>
          </a:p>
        </p:txBody>
      </p:sp>
      <p:pic>
        <p:nvPicPr>
          <p:cNvPr id="8196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2" y="1993900"/>
            <a:ext cx="2057400" cy="35829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7" name="Прямоугольник 5"/>
          <p:cNvSpPr/>
          <p:nvPr/>
        </p:nvSpPr>
        <p:spPr>
          <a:xfrm>
            <a:off x="3812348" y="1216707"/>
            <a:ext cx="328673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Мухомор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1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2" y="188912"/>
            <a:ext cx="8229600" cy="92233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СЪЕДОБНЫЕ       И      ЯДОВИТЫЕ</a:t>
            </a:r>
          </a:p>
        </p:txBody>
      </p:sp>
      <p:pic>
        <p:nvPicPr>
          <p:cNvPr id="9220" name="Picture 6" descr="09267e27f877f7d9f32c7cb95b80751e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0" y="1196975"/>
            <a:ext cx="1655762" cy="17272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1" name="Picture 7" descr="i?id=125067742-34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2771775" y="1268412"/>
            <a:ext cx="1655762" cy="17272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2" name="Picture 8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539750" y="3141662"/>
            <a:ext cx="1663700" cy="1655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3" name="Picture 9" descr="i?id=171326680-54-73&amp;n=21"/>
          <p:cNvPicPr/>
          <p:nvPr/>
        </p:nvPicPr>
        <p:blipFill>
          <a:blip r:embed="rId5"/>
          <a:stretch>
            <a:fillRect/>
          </a:stretch>
        </p:blipFill>
        <p:spPr>
          <a:xfrm>
            <a:off x="2700338" y="3141662"/>
            <a:ext cx="1728788" cy="1655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4" name="Picture 10" descr="i?id=65705697-64-73&amp;n=21"/>
          <p:cNvPicPr/>
          <p:nvPr/>
        </p:nvPicPr>
        <p:blipFill>
          <a:blip r:embed="rId6"/>
          <a:stretch>
            <a:fillRect/>
          </a:stretch>
        </p:blipFill>
        <p:spPr>
          <a:xfrm>
            <a:off x="539750" y="4941888"/>
            <a:ext cx="1655762" cy="1655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5" name="Picture 11" descr="2515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38" y="4941888"/>
            <a:ext cx="1727200" cy="16652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6" name="Picture 12" descr="i?id=28400099-34-73&amp;n=21"/>
          <p:cNvPicPr/>
          <p:nvPr/>
        </p:nvPicPr>
        <p:blipFill>
          <a:blip r:embed="rId8"/>
          <a:stretch>
            <a:fillRect/>
          </a:stretch>
        </p:blipFill>
        <p:spPr>
          <a:xfrm>
            <a:off x="6084888" y="1773238"/>
            <a:ext cx="2087562" cy="1944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7" name="Picture 13" descr="i?id=143448892-13-73&amp;n=21"/>
          <p:cNvPicPr/>
          <p:nvPr/>
        </p:nvPicPr>
        <p:blipFill>
          <a:blip r:embed="rId9"/>
          <a:stretch>
            <a:fillRect/>
          </a:stretch>
        </p:blipFill>
        <p:spPr>
          <a:xfrm>
            <a:off x="6084888" y="4076700"/>
            <a:ext cx="2087562" cy="19446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  <p:cond evt="onBegin" delay="0">
                          <p:tn val="36"/>
                        </p:cond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5"/>
          <p:cNvSpPr/>
          <p:nvPr/>
        </p:nvSpPr>
        <p:spPr>
          <a:xfrm>
            <a:off x="0" y="0"/>
            <a:ext cx="9358313" cy="70008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4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93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МНОГОЗНАЧНЫЕ СЛОВА</a:t>
            </a:r>
          </a:p>
        </p:txBody>
      </p:sp>
      <p:pic>
        <p:nvPicPr>
          <p:cNvPr id="10244" name="Picture 9" descr="%D0%B3%D1%80%D0%B8%D0%B1%20%D0%BB%D0%B8%D1%81%D0%B8%D1%87"/>
          <p:cNvPicPr/>
          <p:nvPr/>
        </p:nvPicPr>
        <p:blipFill>
          <a:blip r:embed="rId2"/>
          <a:stretch>
            <a:fillRect/>
          </a:stretch>
        </p:blipFill>
        <p:spPr>
          <a:xfrm>
            <a:off x="539750" y="1557338"/>
            <a:ext cx="2592388" cy="18557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5" name="Picture 11" descr="i?id=4970217-52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468312" y="4292600"/>
            <a:ext cx="2770188" cy="20780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6" name="Picture 13" descr="ErI-hHZPYFg"/>
          <p:cNvPicPr/>
          <p:nvPr/>
        </p:nvPicPr>
        <p:blipFill>
          <a:blip r:embed="rId4"/>
          <a:stretch>
            <a:fillRect/>
          </a:stretch>
        </p:blipFill>
        <p:spPr>
          <a:xfrm>
            <a:off x="7451725" y="2781300"/>
            <a:ext cx="1419225" cy="14192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7" name="Picture 15" descr="i?id=27172108-17-73&amp;n=21"/>
          <p:cNvPicPr/>
          <p:nvPr/>
        </p:nvPicPr>
        <p:blipFill>
          <a:blip r:embed="rId5"/>
          <a:stretch>
            <a:fillRect/>
          </a:stretch>
        </p:blipFill>
        <p:spPr>
          <a:xfrm>
            <a:off x="4932362" y="1412875"/>
            <a:ext cx="1990725" cy="14287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8" name="Picture 17" descr="i?id=171705412-11-73&amp;n=21"/>
          <p:cNvPicPr/>
          <p:nvPr/>
        </p:nvPicPr>
        <p:blipFill>
          <a:blip r:embed="rId6"/>
          <a:stretch>
            <a:fillRect/>
          </a:stretch>
        </p:blipFill>
        <p:spPr>
          <a:xfrm>
            <a:off x="5148262" y="4437062"/>
            <a:ext cx="1716088" cy="1716088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10249" name="Line 24"/>
          <p:cNvCxnSpPr/>
          <p:nvPr/>
        </p:nvCxnSpPr>
        <p:spPr>
          <a:xfrm flipH="1">
            <a:off x="6659562" y="5300662"/>
            <a:ext cx="1584325" cy="2159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10250" name="Line 25"/>
          <p:cNvCxnSpPr/>
          <p:nvPr/>
        </p:nvCxnSpPr>
        <p:spPr>
          <a:xfrm flipH="1" flipV="1">
            <a:off x="8243888" y="3933825"/>
            <a:ext cx="71438" cy="107950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10251" name="Line 26"/>
          <p:cNvCxnSpPr/>
          <p:nvPr/>
        </p:nvCxnSpPr>
        <p:spPr>
          <a:xfrm flipH="1">
            <a:off x="6948488" y="1773238"/>
            <a:ext cx="1152525" cy="288925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</p:spPr>
      </p:cxnSp>
      <p:cxnSp>
        <p:nvCxnSpPr>
          <p:cNvPr id="10252" name="Line 27"/>
          <p:cNvCxnSpPr/>
          <p:nvPr/>
        </p:nvCxnSpPr>
        <p:spPr>
          <a:xfrm flipH="1">
            <a:off x="8172450" y="1844675"/>
            <a:ext cx="71438" cy="1009650"/>
          </a:xfrm>
          <a:prstGeom prst="line">
            <a:avLst/>
          </a:prstGeom>
          <a:noFill/>
          <a:ln>
            <a:solidFill>
              <a:schemeClr val="tx1"/>
            </a:solidFill>
            <a:miter lim="800000"/>
            <a:tailEnd type="triangle"/>
          </a:ln>
        </p:spPr>
      </p:cxnSp>
      <p:sp>
        <p:nvSpPr>
          <p:cNvPr id="10253" name="Rectangle 29"/>
          <p:cNvSpPr/>
          <p:nvPr/>
        </p:nvSpPr>
        <p:spPr>
          <a:xfrm>
            <a:off x="468312" y="3644900"/>
            <a:ext cx="266382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>
                <a:latin typeface="Comic Sans MS" pitchFamily="66" charset="0"/>
              </a:rPr>
              <a:t>    </a:t>
            </a:r>
            <a:r>
              <a:rPr lang="ru-RU" altLang="ru-RU" sz="2800">
                <a:latin typeface="Arial"/>
                <a:ea typeface="Arial"/>
              </a:rPr>
              <a:t>лисички</a:t>
            </a:r>
          </a:p>
        </p:txBody>
      </p:sp>
      <p:sp>
        <p:nvSpPr>
          <p:cNvPr id="10254" name="Rectangle 33"/>
          <p:cNvSpPr/>
          <p:nvPr/>
        </p:nvSpPr>
        <p:spPr>
          <a:xfrm>
            <a:off x="7235825" y="1341438"/>
            <a:ext cx="1584325" cy="503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Arial"/>
                <a:ea typeface="Arial"/>
              </a:rPr>
              <a:t>шляпка</a:t>
            </a:r>
          </a:p>
        </p:txBody>
      </p:sp>
      <p:sp>
        <p:nvSpPr>
          <p:cNvPr id="10255" name="Rectangle 34"/>
          <p:cNvSpPr/>
          <p:nvPr/>
        </p:nvSpPr>
        <p:spPr>
          <a:xfrm>
            <a:off x="7524750" y="5373688"/>
            <a:ext cx="1619250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ru-RU" altLang="ru-RU" sz="2800">
                <a:latin typeface="Comic Sans MS" pitchFamily="66" charset="0"/>
              </a:rPr>
              <a:t>  </a:t>
            </a:r>
            <a:r>
              <a:rPr lang="ru-RU" altLang="ru-RU" sz="2800">
                <a:latin typeface="Arial"/>
                <a:ea typeface="Arial"/>
              </a:rPr>
              <a:t>ножка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1" nodeType="with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2" nodeType="click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7" presetClass="entr" presetSubtype="10" fill="hold" grpId="3" nodeType="afterEffect"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nodeType="withEffect">
                                  <p:childTnLst>
                                    <p:set>
                                      <p:cBhvr additive="base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53" grpId="1"/>
      <p:bldP spid="10254" grpId="2"/>
      <p:bldP spid="10255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algn="ctr" eaLnBrk="1" hangingPunct="1"/>
            <a:endParaRPr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26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r>
              <a:rPr lang="ru-RU" altLang="ru-RU" sz="3600">
                <a:solidFill>
                  <a:srgbClr val="C00000"/>
                </a:solidFill>
                <a:latin typeface="Arial"/>
                <a:ea typeface="Arial"/>
              </a:rPr>
              <a:t>ВЕСЁЛЫЙ СЧЁТ</a:t>
            </a:r>
          </a:p>
        </p:txBody>
      </p:sp>
      <p:pic>
        <p:nvPicPr>
          <p:cNvPr id="11268" name="Picture 25" descr="i?id=143448892-13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7308850" y="4076700"/>
            <a:ext cx="1584325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69" name="Picture 26" descr="i?id=143448892-13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5508625" y="4076700"/>
            <a:ext cx="1655762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0" name="Picture 27" descr="i?id=143448892-13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3708400" y="4076700"/>
            <a:ext cx="1655762" cy="15890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1" name="Picture 28" descr="i?id=143448892-13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1979612" y="4076700"/>
            <a:ext cx="1584325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2" name="Picture 29" descr="i?id=143448892-13-73&amp;n=21"/>
          <p:cNvPicPr/>
          <p:nvPr/>
        </p:nvPicPr>
        <p:blipFill>
          <a:blip r:embed="rId3"/>
          <a:stretch>
            <a:fillRect/>
          </a:stretch>
        </p:blipFill>
        <p:spPr>
          <a:xfrm>
            <a:off x="179388" y="4075112"/>
            <a:ext cx="1655762" cy="15890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3" name="Picture 31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250825" y="1341438"/>
            <a:ext cx="1584325" cy="15763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4" name="Picture 32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1979612" y="1341438"/>
            <a:ext cx="1592262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5" name="Picture 33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3779838" y="1341438"/>
            <a:ext cx="1592262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6" name="Picture 34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5580062" y="1341438"/>
            <a:ext cx="1590675" cy="15827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7" name="Picture 35" descr="i?id=104833947-34-73&amp;n=21"/>
          <p:cNvPicPr/>
          <p:nvPr/>
        </p:nvPicPr>
        <p:blipFill>
          <a:blip r:embed="rId4"/>
          <a:stretch>
            <a:fillRect/>
          </a:stretch>
        </p:blipFill>
        <p:spPr>
          <a:xfrm>
            <a:off x="7308850" y="1341438"/>
            <a:ext cx="1592262" cy="15843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1278" name="Rectangle 36"/>
          <p:cNvSpPr/>
          <p:nvPr/>
        </p:nvSpPr>
        <p:spPr>
          <a:xfrm>
            <a:off x="179388" y="3284538"/>
            <a:ext cx="1728788" cy="50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одна лисичка</a:t>
            </a:r>
            <a:r>
              <a:rPr lang="ru-RU" altLang="ru-RU" sz="1800">
                <a:latin typeface="Arial"/>
                <a:ea typeface="Arial"/>
              </a:rPr>
              <a:t> </a:t>
            </a:r>
          </a:p>
        </p:txBody>
      </p:sp>
      <p:sp>
        <p:nvSpPr>
          <p:cNvPr id="11279" name="Rectangle 37"/>
          <p:cNvSpPr/>
          <p:nvPr/>
        </p:nvSpPr>
        <p:spPr>
          <a:xfrm>
            <a:off x="107950" y="5805488"/>
            <a:ext cx="1727200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один мухомор </a:t>
            </a:r>
          </a:p>
        </p:txBody>
      </p:sp>
      <p:sp>
        <p:nvSpPr>
          <p:cNvPr id="11280" name="Rectangle 38"/>
          <p:cNvSpPr/>
          <p:nvPr/>
        </p:nvSpPr>
        <p:spPr>
          <a:xfrm>
            <a:off x="1835150" y="3284538"/>
            <a:ext cx="180022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   две лисички</a:t>
            </a:r>
            <a:r>
              <a:rPr lang="ru-RU" altLang="ru-RU" sz="1800">
                <a:latin typeface="Arial"/>
                <a:ea typeface="Arial"/>
              </a:rPr>
              <a:t> </a:t>
            </a:r>
          </a:p>
        </p:txBody>
      </p:sp>
      <p:sp>
        <p:nvSpPr>
          <p:cNvPr id="11281" name="Rectangle 39"/>
          <p:cNvSpPr/>
          <p:nvPr/>
        </p:nvSpPr>
        <p:spPr>
          <a:xfrm>
            <a:off x="3779838" y="3284538"/>
            <a:ext cx="158432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Comic Sans MS" pitchFamily="66" charset="0"/>
              </a:rPr>
              <a:t> </a:t>
            </a:r>
            <a:r>
              <a:rPr lang="ru-RU" altLang="ru-RU" sz="1600">
                <a:latin typeface="Arial"/>
                <a:ea typeface="Arial"/>
              </a:rPr>
              <a:t>три лисички</a:t>
            </a:r>
            <a:r>
              <a:rPr lang="ru-RU" altLang="ru-RU" sz="1800">
                <a:latin typeface="Arial"/>
                <a:ea typeface="Arial"/>
              </a:rPr>
              <a:t> </a:t>
            </a:r>
          </a:p>
        </p:txBody>
      </p:sp>
      <p:sp>
        <p:nvSpPr>
          <p:cNvPr id="11282" name="Rectangle 40"/>
          <p:cNvSpPr/>
          <p:nvPr/>
        </p:nvSpPr>
        <p:spPr>
          <a:xfrm>
            <a:off x="5292725" y="3284538"/>
            <a:ext cx="1943100" cy="3603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  четыре лисички</a:t>
            </a:r>
            <a:r>
              <a:rPr lang="ru-RU" altLang="ru-RU" sz="1800">
                <a:latin typeface="Arial"/>
                <a:ea typeface="Arial"/>
              </a:rPr>
              <a:t> </a:t>
            </a:r>
          </a:p>
        </p:txBody>
      </p:sp>
      <p:sp>
        <p:nvSpPr>
          <p:cNvPr id="11283" name="Rectangle 41"/>
          <p:cNvSpPr/>
          <p:nvPr/>
        </p:nvSpPr>
        <p:spPr>
          <a:xfrm>
            <a:off x="7235825" y="3284538"/>
            <a:ext cx="1657350" cy="3603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 пять лисичек</a:t>
            </a:r>
            <a:r>
              <a:rPr lang="ru-RU" altLang="ru-RU" sz="1800">
                <a:latin typeface="Arial"/>
                <a:ea typeface="Arial"/>
              </a:rPr>
              <a:t> </a:t>
            </a:r>
          </a:p>
        </p:txBody>
      </p:sp>
      <p:sp>
        <p:nvSpPr>
          <p:cNvPr id="11284" name="Rectangle 42"/>
          <p:cNvSpPr/>
          <p:nvPr/>
        </p:nvSpPr>
        <p:spPr>
          <a:xfrm>
            <a:off x="1908175" y="5805488"/>
            <a:ext cx="1655762" cy="503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два  мухомора </a:t>
            </a:r>
          </a:p>
        </p:txBody>
      </p:sp>
      <p:sp>
        <p:nvSpPr>
          <p:cNvPr id="11285" name="Rectangle 43"/>
          <p:cNvSpPr/>
          <p:nvPr/>
        </p:nvSpPr>
        <p:spPr>
          <a:xfrm>
            <a:off x="3708400" y="5805488"/>
            <a:ext cx="1655762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три мухомора </a:t>
            </a:r>
          </a:p>
        </p:txBody>
      </p:sp>
      <p:sp>
        <p:nvSpPr>
          <p:cNvPr id="11286" name="Rectangle 44"/>
          <p:cNvSpPr/>
          <p:nvPr/>
        </p:nvSpPr>
        <p:spPr>
          <a:xfrm flipH="1">
            <a:off x="5364162" y="5805488"/>
            <a:ext cx="2016125" cy="503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четыре мухомора </a:t>
            </a:r>
          </a:p>
        </p:txBody>
      </p:sp>
      <p:sp>
        <p:nvSpPr>
          <p:cNvPr id="11287" name="Rectangle 45"/>
          <p:cNvSpPr/>
          <p:nvPr/>
        </p:nvSpPr>
        <p:spPr>
          <a:xfrm>
            <a:off x="7272338" y="5805488"/>
            <a:ext cx="1871662" cy="574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buNone/>
            </a:pPr>
            <a:r>
              <a:rPr lang="ru-RU" altLang="ru-RU" sz="1600">
                <a:latin typeface="Arial"/>
                <a:ea typeface="Arial"/>
              </a:rPr>
              <a:t>пять мухоморов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7" presetClass="entr" presetSubtype="10" fill="hold" grpId="0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1" nodeType="with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3" nodeType="with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4" nodeType="withEffect"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5" nodeType="withEffect"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6" nodeType="withEffect"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7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0" fill="hold" grpId="2" nodeType="withEffect"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  <p:cond evt="onBegin" delay="0">
                          <p:tn val="73"/>
                        </p:cond>
                      </p:stCondLst>
                      <p:childTnLst>
                        <p:par>
                          <p:cTn id="7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7" nodeType="withEffect">
                                  <p:childTnLst>
                                    <p:set>
                                      <p:cBhvr additive="base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  <p:cond evt="onBegin" delay="0">
                          <p:tn val="84"/>
                        </p:cond>
                      </p:stCondLst>
                      <p:childTnLst>
                        <p:par>
                          <p:cTn id="8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10" fill="hold" grpId="8" nodeType="withEffect">
                                  <p:childTnLst>
                                    <p:set>
                                      <p:cBhvr additive="base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  <p:cond evt="onBegin" delay="0">
                          <p:tn val="95"/>
                        </p:cond>
                      </p:stCondLst>
                      <p:childTnLst>
                        <p:par>
                          <p:cTn id="9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7" presetClass="entr" presetSubtype="10" fill="hold" grpId="9" nodeType="withEffect">
                                  <p:childTnLst>
                                    <p:set>
                                      <p:cBhvr additive="base"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  <p:cond evt="onBegin" delay="0">
                          <p:tn val="106"/>
                        </p:cond>
                      </p:stCondLst>
                      <p:childTnLst>
                        <p:par>
                          <p:cTn id="10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7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17" presetClass="entr" presetSubtype="10" fill="hold" grpId="10" nodeType="withEffect">
                                  <p:childTnLst>
                                    <p:set>
                                      <p:cBhvr additive="base"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78" grpId="1"/>
      <p:bldP spid="11279" grpId="2"/>
      <p:bldP spid="11280" grpId="3"/>
      <p:bldP spid="11281" grpId="4"/>
      <p:bldP spid="11282" grpId="5"/>
      <p:bldP spid="11283" grpId="6"/>
      <p:bldP spid="11284" grpId="7"/>
      <p:bldP spid="11285" grpId="8"/>
      <p:bldP spid="11286" grpId="9"/>
      <p:bldP spid="11287" grpId="1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600</TotalTime>
  <Words>241</Words>
  <Application>Microsoft Office PowerPoint</Application>
  <PresentationFormat>Экран (4:3)</PresentationFormat>
  <Paragraphs>82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Лесные ягоды и грибы</vt:lpstr>
      <vt:lpstr>НАЗОВИ ГРИБЫ</vt:lpstr>
      <vt:lpstr>Загадки</vt:lpstr>
      <vt:lpstr>Белый гриб (боровик)</vt:lpstr>
      <vt:lpstr>Презентация PowerPoint</vt:lpstr>
      <vt:lpstr>Презентация PowerPoint</vt:lpstr>
      <vt:lpstr>СЪЕДОБНЫЕ       И      ЯДОВИТЫЕ</vt:lpstr>
      <vt:lpstr>МНОГОЗНАЧНЫЕ СЛОВА</vt:lpstr>
      <vt:lpstr>ВЕСЁЛЫЙ СЧЁТ</vt:lpstr>
      <vt:lpstr>ПОЧЕМУ ОНИ ТАК НАЗЫВАЮТСЯ</vt:lpstr>
      <vt:lpstr>СЛОВА-РОДСТВЕННИКИ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</dc:title>
  <dc:creator>Пользователь</dc:creator>
  <cp:lastModifiedBy>RePack by Diakov</cp:lastModifiedBy>
  <cp:revision>44</cp:revision>
  <dcterms:created xsi:type="dcterms:W3CDTF">2012-04-25T06:05:51Z</dcterms:created>
  <dcterms:modified xsi:type="dcterms:W3CDTF">2021-05-18T12:48:51Z</dcterms:modified>
</cp:coreProperties>
</file>