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35588D-D3A0-4B92-9445-1116348ADE8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4FC95-BF59-47CD-8759-D72940DFC2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640960" cy="5234136"/>
          </a:xfrm>
        </p:spPr>
        <p:txBody>
          <a:bodyPr>
            <a:norm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Заседание № 2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«Педагогическая компетентность. Специфика организации образовательного процесса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учащихся 1 класса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Адаптация первоклассников к школе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Руководитель МО: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Грунюшкина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Ю.Б.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Общие характеристики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всех познавательных процессов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роизвольность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продуктивность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устойчивость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Факторы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, обуславливающие высокий уровень адаптации: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lvl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Положительный стиль отношения к детям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учителя</a:t>
            </a:r>
          </a:p>
          <a:p>
            <a:pPr lvl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Адекватное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осознание своего положения в группе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сверстников</a:t>
            </a:r>
          </a:p>
          <a:p>
            <a:pPr lvl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чувствовал себя комфортно.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577483"/>
          </a:xfrm>
        </p:spPr>
        <p:txBody>
          <a:bodyPr/>
          <a:lstStyle/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  Итоги 1 четверти.</a:t>
            </a:r>
          </a:p>
          <a:p>
            <a:pPr lvl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  Организация внеурочной деятельности в соответствии с ФГОС НОО.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План работы со слабоуспевающими и одаренными детьми.  </a:t>
            </a:r>
          </a:p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Подготовка       к олимпиадам. (обсуждение)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План работы МО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Специфика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организации образовательного процесса 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для учащихся 1 класса.    Адаптация учащихся 1 классов.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Итоги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1 четверти.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Организация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внеурочной деятельности в соответствии 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  с ФГОС НОО.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  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План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работы со слабоуспевающими и одаренными детьми.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Подготовка      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 олимпиадам. (обсуждение)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1. Специфика организации образовательного процесса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для учащихся 1 класса.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b="1" dirty="0"/>
              <a:t>Положения и рекомендации, которые указаны в следующих документах, помогают минимизировать сложности, которые могут возникнуть в начальный период обучения.</a:t>
            </a:r>
            <a:endParaRPr lang="ru-RU" dirty="0"/>
          </a:p>
          <a:p>
            <a:pPr lvl="0" fontAlgn="base"/>
            <a:r>
              <a:rPr lang="ru-RU" dirty="0"/>
              <a:t>Постановление Главного государственного санитарного врача РФ от 29.12.2010 № 189 «Об утверждении </a:t>
            </a:r>
            <a:r>
              <a:rPr lang="ru-RU" dirty="0" err="1"/>
              <a:t>СанПиН</a:t>
            </a:r>
            <a:r>
              <a:rPr lang="ru-RU" dirty="0"/>
              <a:t> 2.4.2.2821–10 «Санитарно-эпидемиологические требования к условиям и организации обучения в общеобразовательных учреждениях» (</a:t>
            </a:r>
            <a:r>
              <a:rPr lang="ru-RU" dirty="0" err="1"/>
              <a:t>далее-СанПиН</a:t>
            </a:r>
            <a:r>
              <a:rPr lang="ru-RU" dirty="0"/>
              <a:t>).</a:t>
            </a:r>
          </a:p>
          <a:p>
            <a:pPr lvl="0" fontAlgn="base"/>
            <a:r>
              <a:rPr lang="ru-RU" dirty="0"/>
              <a:t>Письмо Минобразования РФ от 20.04.2001 N 408/13–13 «О рекомендациях по организации обучения первоклассников в адаптационный период».</a:t>
            </a:r>
          </a:p>
          <a:p>
            <a:pPr lvl="0" fontAlgn="base"/>
            <a:r>
              <a:rPr lang="ru-RU" dirty="0"/>
              <a:t>Письмо Минобразования РФ от 25.09.2000 № 2021/11–13 «Об организации обучения в первом классе четырехлетней начальной школы».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237931"/>
          </a:xfrm>
        </p:spPr>
        <p:txBody>
          <a:bodyPr>
            <a:normAutofit fontScale="47500" lnSpcReduction="20000"/>
          </a:bodyPr>
          <a:lstStyle/>
          <a:p>
            <a:pPr lvl="0" fontAlgn="base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обучение 1-х классов должно быть организовано только в первую половину дня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занятия проводятся по 5-дневной учебной неделе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сентябре, октябре — по 3 урока в день по 35 минут каждый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ноябре-декабре — по 4 урока по 35 минут каждый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январь-май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— по 4 урока по 45 минут каждый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обучающихся 1-х классов объем максимально допустимой нагрузки в течение дня не должен превышать 4 уроков и 1 день в неделю — не более 5 уроков, за счет урока физической культуры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рекомендуется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организация в середине учебного дня динамической паузы продолжительностью не менее 40 ми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нут.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предъявляет четкие требования к особенностям организации режима образовательного процесса первоклассников: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Урок рекомендуется вести с обязательным проведением двух физкультминуток по 1,5-2 минуты каждая. Физкультминутки рекомендуется проводить на 10-й и 20-й минутах урока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течение восьми недель учитель может планировать последними часами уроки физической культуры, а также уроки по другим предметам в форме уроков-игр, уроков-театрализаций, уроков-экскурсий, уроков-импровизаций и т. п. (Письмо Минобразования РФ от 25.09.2000 № 2021/11–13 «Об организации обучения в первом классе четырехлетней начальной школы»).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0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Рекомендации по планированию и организации уроков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 третьего (или второго) урока необходимо проводить динамическую паузу (прогулку на свежем воздухе или игры в помещении) длительностью не менее 40 минут.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При составлении расписания уроков необходимо учитывать следующее.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Уроки, требующие большого умственного напряжения (русский язык, родной язык, математика), рекомендуется проводить первыми или вторыми.  </a:t>
            </a:r>
          </a:p>
          <a:p>
            <a:pPr lvl="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Уроки по искусству, окружающему миру, труду целесообразно проводить после динамической паузы (третий урок), а уроки с преобладанием двигательного компонента (физкультура, ритмика и др.) — последними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(Письмо Минобразования РФ от 25.09.2000 № 2021/11–13 «Об организации обучения в первом классе четырехлетней начальной школы»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Пятидневная учебная неделя для первоклассников предусматривает дополнительно разгрузочный день — четверг. В этот день отсутствуют уроки по математике, проводятся экскурсии по ознакомлению с окружающим миром, уроки искусства и физкультуры.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Адаптация учащихся 1 класса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85000" lnSpcReduction="10000"/>
          </a:bodyPr>
          <a:lstStyle/>
          <a:p>
            <a:pPr hangingPunct="0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Школьная адаптация понимается как приспособление ребенка к новой системе социальных условий, новым отношениям, требованиям, видом деятельности, режиму жизнедеятельности. </a:t>
            </a:r>
          </a:p>
          <a:p>
            <a:pPr hangingPunct="0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Адаптированный ребенок – это ребенок, приспособленный к полноценному развитию своего личностного, физического, интеллектуального и других потенциалов в данной ему новой педагогической среде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задачами адаптационного периода являются – помочь учащимся познакомиться друг с другом, учителями, с новой учебной ситуацией, со школой, со школьными правилами.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адаптационного периода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помочь учащимся познакомиться друг с другом, учителями,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ознакомиться с новой учебной ситуацией, со школой,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со школьными правилами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Факторы, влияющие на первоклассника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классный коллектив,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режима,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непривычно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длительное ограничение двигательной активности,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новых, не всегда привлекательных обязанностей.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312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          </vt:lpstr>
      <vt:lpstr>Слайд 2</vt:lpstr>
      <vt:lpstr> 1. Специфика организации образовательного процесса   для учащихся 1 класса.  </vt:lpstr>
      <vt:lpstr>    </vt:lpstr>
      <vt:lpstr> </vt:lpstr>
      <vt:lpstr>Слайд 6</vt:lpstr>
      <vt:lpstr>Адаптация учащихся 1 класса</vt:lpstr>
      <vt:lpstr>Задачи адаптационного периода</vt:lpstr>
      <vt:lpstr>Факторы, влияющие на первоклассника</vt:lpstr>
      <vt:lpstr>Общие характеристики всех познавательных процессов</vt:lpstr>
      <vt:lpstr>Факторы, обуславливающие высокий уровень адаптации: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№ 2   «Педагогическая компетентность. Специфика организации образовательного процесса для учащихся 1 класса. Адаптация первоклассников к школе»   </dc:title>
  <dc:creator>пользователь</dc:creator>
  <cp:lastModifiedBy>пользователь</cp:lastModifiedBy>
  <cp:revision>23</cp:revision>
  <dcterms:created xsi:type="dcterms:W3CDTF">2022-10-28T10:11:45Z</dcterms:created>
  <dcterms:modified xsi:type="dcterms:W3CDTF">2022-11-16T07:26:03Z</dcterms:modified>
</cp:coreProperties>
</file>