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6" r:id="rId4"/>
    <p:sldId id="259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476673"/>
            <a:ext cx="734481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№1 «Сказка»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Джубга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Туапсинский район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4149079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Хрипунова А.А.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 descr="MCj044141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068960"/>
            <a:ext cx="12241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НОД\картинки для логопедической работы часть 1\Рисунок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3384376" cy="354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MCj044139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2448271" cy="20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MCj044140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5301208"/>
            <a:ext cx="2088232" cy="116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419872" y="2276872"/>
            <a:ext cx="5472608" cy="936104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>
                <a:gd name="adj1" fmla="val 0"/>
                <a:gd name="adj2" fmla="val 41"/>
              </a:avLst>
            </a:prstTxWarp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Дикие животные осенью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clrChange>
              <a:clrFrom>
                <a:srgbClr val="E5CB7E"/>
              </a:clrFrom>
              <a:clrTo>
                <a:srgbClr val="E5CB7E">
                  <a:alpha val="0"/>
                </a:srgbClr>
              </a:clrTo>
            </a:clrChange>
            <a:lum bright="-10000" contrast="20000"/>
          </a:blip>
          <a:srcRect t="6193" b="8696"/>
          <a:stretch>
            <a:fillRect/>
          </a:stretch>
        </p:blipFill>
        <p:spPr bwMode="auto">
          <a:xfrm>
            <a:off x="1259632" y="188640"/>
            <a:ext cx="6336703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 r="63122" b="67952"/>
          <a:stretch>
            <a:fillRect/>
          </a:stretch>
        </p:blipFill>
        <p:spPr bwMode="auto">
          <a:xfrm>
            <a:off x="3491880" y="5085184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58774" r="6654" b="66818"/>
          <a:stretch>
            <a:fillRect/>
          </a:stretch>
        </p:blipFill>
        <p:spPr bwMode="auto">
          <a:xfrm>
            <a:off x="6084168" y="3645024"/>
            <a:ext cx="64807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t="41908" r="61970" b="31287"/>
          <a:stretch>
            <a:fillRect/>
          </a:stretch>
        </p:blipFill>
        <p:spPr bwMode="auto">
          <a:xfrm>
            <a:off x="6228184" y="4725144"/>
            <a:ext cx="972616" cy="96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лнце 5"/>
          <p:cNvSpPr/>
          <p:nvPr/>
        </p:nvSpPr>
        <p:spPr>
          <a:xfrm>
            <a:off x="683568" y="-243408"/>
            <a:ext cx="1440160" cy="1368152"/>
          </a:xfrm>
          <a:prstGeom prst="sun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41.radikal.ru/i092/1206/7a/663b066b9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52050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l="54736" t="2542" r="675" b="55154"/>
          <a:stretch>
            <a:fillRect/>
          </a:stretch>
        </p:blipFill>
        <p:spPr bwMode="auto">
          <a:xfrm rot="16200000">
            <a:off x="935597" y="296651"/>
            <a:ext cx="2304255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l="9133" t="6189" r="53757" b="58801"/>
          <a:stretch>
            <a:fillRect/>
          </a:stretch>
        </p:blipFill>
        <p:spPr bwMode="auto">
          <a:xfrm rot="16200000">
            <a:off x="755576" y="3501010"/>
            <a:ext cx="2664298" cy="309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ECB"/>
              </a:clrFrom>
              <a:clrTo>
                <a:srgbClr val="F1EEC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124744"/>
            <a:ext cx="3895725" cy="5505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__plpcte_target" descr="http://dg56.mycdn.me/image?t=3&amp;bid=805451650258&amp;id=805451650258&amp;plc=WEB&amp;tkn=*cMdrTp1Eix17tOVzTKTH_6BNEdQ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40000"/>
          </a:blip>
          <a:srcRect l="41818" t="22070" r="39091" b="54756"/>
          <a:stretch>
            <a:fillRect/>
          </a:stretch>
        </p:blipFill>
        <p:spPr bwMode="auto">
          <a:xfrm>
            <a:off x="3923928" y="5085184"/>
            <a:ext cx="1512168" cy="1512168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</a:blip>
          <a:srcRect l="56448" t="50703" r="3959" b="9083"/>
          <a:stretch>
            <a:fillRect/>
          </a:stretch>
        </p:blipFill>
        <p:spPr bwMode="auto">
          <a:xfrm rot="16200000">
            <a:off x="1475656" y="-27383"/>
            <a:ext cx="2160240" cy="331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55926" t="5586" r="4482" b="59446"/>
          <a:stretch>
            <a:fillRect/>
          </a:stretch>
        </p:blipFill>
        <p:spPr bwMode="auto">
          <a:xfrm rot="16200000">
            <a:off x="5220072" y="188640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20000"/>
          </a:blip>
          <a:srcRect l="7094" t="51045" r="54633" b="11365"/>
          <a:stretch>
            <a:fillRect/>
          </a:stretch>
        </p:blipFill>
        <p:spPr bwMode="auto">
          <a:xfrm rot="16200000">
            <a:off x="971602" y="2708919"/>
            <a:ext cx="208823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53933" t="50884" r="4494" b="10915"/>
          <a:stretch>
            <a:fillRect/>
          </a:stretch>
        </p:blipFill>
        <p:spPr bwMode="auto">
          <a:xfrm rot="5400000">
            <a:off x="5040052" y="2888940"/>
            <a:ext cx="208823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27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FBI</dc:creator>
  <cp:lastModifiedBy>FBI</cp:lastModifiedBy>
  <cp:revision>14</cp:revision>
  <dcterms:created xsi:type="dcterms:W3CDTF">2016-09-30T18:02:17Z</dcterms:created>
  <dcterms:modified xsi:type="dcterms:W3CDTF">2020-10-13T18:02:13Z</dcterms:modified>
</cp:coreProperties>
</file>