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1" r:id="rId2"/>
    <p:sldId id="271" r:id="rId3"/>
    <p:sldId id="274" r:id="rId4"/>
    <p:sldId id="275" r:id="rId5"/>
    <p:sldId id="258" r:id="rId6"/>
    <p:sldId id="259" r:id="rId7"/>
    <p:sldId id="260" r:id="rId8"/>
    <p:sldId id="278" r:id="rId9"/>
    <p:sldId id="282" r:id="rId10"/>
    <p:sldId id="28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230418-E304-4082-933D-F28EAB18B94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02AA35-EAEC-453D-90FC-E39A4636771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88" y="18264"/>
            <a:ext cx="91698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i="1" dirty="0">
                <a:solidFill>
                  <a:schemeClr val="bg1"/>
                </a:solidFill>
              </a:rPr>
              <a:t>ЗИМА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73216" y="5157192"/>
            <a:ext cx="3970784" cy="12394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старшей группы: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Фоменко В.В.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8F29E2-1B31-476B-A620-86BDCDE88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339DF690-D850-488A-B8D0-8BE8943B2B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8E9EFE6-D00F-40DF-AE76-45D3BBCBBE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736738"/>
            <a:ext cx="3456732" cy="254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95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3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42852"/>
            <a:ext cx="9126630" cy="6715148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наступлением  зимы и первым снегом появляются снегири. По красоте они занимают одно из первых мест в зимних лесах и парках.</a:t>
            </a:r>
            <a:br>
              <a:rPr lang="ru-RU" sz="280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3525723_1375273419_Wolfs_045 (1).jpg"/>
          <p:cNvPicPr>
            <a:picLocks noChangeAspect="1"/>
          </p:cNvPicPr>
          <p:nvPr/>
        </p:nvPicPr>
        <p:blipFill>
          <a:blip r:embed="rId2" cstate="print"/>
          <a:srcRect b="6449"/>
          <a:stretch>
            <a:fillRect/>
          </a:stretch>
        </p:blipFill>
        <p:spPr>
          <a:xfrm>
            <a:off x="4000496" y="3143248"/>
            <a:ext cx="4785387" cy="335758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" name="Рисунок 3" descr="aa696e90570001d70f1e102b64d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5522601" cy="356849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85728"/>
            <a:ext cx="3214678" cy="278608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1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Голодные волки собираются в стаи.</a:t>
            </a:r>
            <a:br>
              <a:rPr lang="ru-RU" sz="31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1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волка быстрые ноги и острые зубы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zayac_bely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5" y="3357563"/>
            <a:ext cx="4238653" cy="317899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" name="Рисунок 3" descr="0912a90a3883262b551ce9c3150f5a2e.jpg"/>
          <p:cNvPicPr>
            <a:picLocks noChangeAspect="1"/>
          </p:cNvPicPr>
          <p:nvPr/>
        </p:nvPicPr>
        <p:blipFill>
          <a:blip r:embed="rId3" cstate="print"/>
          <a:srcRect b="5046"/>
          <a:stretch>
            <a:fillRect/>
          </a:stretch>
        </p:blipFill>
        <p:spPr>
          <a:xfrm>
            <a:off x="3350571" y="330200"/>
            <a:ext cx="5348927" cy="381318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3186106" cy="2296284"/>
          </a:xfrm>
        </p:spPr>
        <p:txBody>
          <a:bodyPr>
            <a:noAutofit/>
          </a:bodyPr>
          <a:lstStyle/>
          <a:p>
            <a:r>
              <a:rPr lang="ru-RU" sz="28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Лиса красива: пышный хвост,  рыжая шуба и плутоватая узконосая мордочка </a:t>
            </a:r>
            <a:br>
              <a:rPr lang="ru-RU" sz="28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4000504"/>
            <a:ext cx="4043362" cy="2324096"/>
          </a:xfrm>
        </p:spPr>
        <p:txBody>
          <a:bodyPr/>
          <a:lstStyle/>
          <a:p>
            <a:r>
              <a:rPr lang="ru-RU" sz="28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зимней опушке лиса караулит зайцев.</a:t>
            </a:r>
          </a:p>
          <a:p>
            <a:r>
              <a:rPr lang="ru-RU" sz="28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Заяц-беляк совсем не заметен на фоне сугроба.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znaniyapolza.ru/wp-content/uploads/2012/12/dekab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98"/>
            <a:ext cx="9144000" cy="68555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chemeClr val="tx2">
                    <a:lumMod val="50000"/>
                  </a:schemeClr>
                </a:solidFill>
              </a:rPr>
              <a:t>ДЕКАБРЬ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oboifullhd.ru/_ph/33/262267535.jpg?14195016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6278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chemeClr val="accent6">
                    <a:lumMod val="50000"/>
                  </a:schemeClr>
                </a:solidFill>
              </a:rPr>
              <a:t>ЯНВАРЬ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m.progorodsamara.ru/userfiles/old/newsmainpic/metel.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8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/>
              <a:t>ФЕВРАЛЬ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2.bp.blogspot.com/-Ae0oJu0f4Ho/Ty6StmldFWI/AAAAAAAACUI/xlWI9jPWcTo/s1600/%D0%9C%D0%BE%D1%80%D0%BE%D0%B7+%D0%B8+%D1%81%D0%BE%D0%BB%D0%BD%D1%86%D0%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ПОСЛОВИЦЫ ОТ ЗИМУШКИ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686800" cy="5500726"/>
          </a:xfrm>
        </p:spPr>
        <p:txBody>
          <a:bodyPr/>
          <a:lstStyle/>
          <a:p>
            <a:r>
              <a:rPr lang="ru-RU" b="1" dirty="0"/>
              <a:t>Новый год к весне поворот</a:t>
            </a:r>
          </a:p>
          <a:p>
            <a:r>
              <a:rPr lang="ru-RU" b="1" dirty="0"/>
              <a:t>Береги нос в большой мороз</a:t>
            </a:r>
          </a:p>
          <a:p>
            <a:r>
              <a:rPr lang="ru-RU" b="1" dirty="0"/>
              <a:t>Мороз велик да стоять не велит</a:t>
            </a:r>
          </a:p>
          <a:p>
            <a:r>
              <a:rPr lang="ru-RU" b="1" dirty="0"/>
              <a:t>И в зимний мороз работа согреет</a:t>
            </a:r>
          </a:p>
          <a:p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CA16430-D4F0-450D-A5D0-3E5A31EFA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13588"/>
            <a:ext cx="8229600" cy="1524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D7ACEB8-EE8A-47E7-97C5-F60E38AE59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8289FB47-499C-42B4-93BC-4ED46F21D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FC6D108-4BCA-4979-8F52-4092314C0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780656"/>
            <a:ext cx="3456384" cy="254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77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</TotalTime>
  <Words>87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Constantia</vt:lpstr>
      <vt:lpstr>Times New Roman</vt:lpstr>
      <vt:lpstr>Wingdings 2</vt:lpstr>
      <vt:lpstr>Поток</vt:lpstr>
      <vt:lpstr>ЗИМА</vt:lpstr>
      <vt:lpstr>С наступлением  зимы и первым снегом появляются снегири. По красоте они занимают одно из первых мест в зимних лесах и парках. </vt:lpstr>
      <vt:lpstr>         Голодные волки собираются в стаи. У волка быстрые ноги и острые зубы  </vt:lpstr>
      <vt:lpstr>Лиса красива: пышный хвост,  рыжая шуба и плутоватая узконосая мордочка  </vt:lpstr>
      <vt:lpstr>ДЕКАБРЬ</vt:lpstr>
      <vt:lpstr>ЯНВАРЬ</vt:lpstr>
      <vt:lpstr>ФЕВРАЛЬ</vt:lpstr>
      <vt:lpstr>ПОСЛОВИЦЫ ОТ ЗИМУШКИ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Юра</dc:creator>
  <cp:lastModifiedBy>User</cp:lastModifiedBy>
  <cp:revision>39</cp:revision>
  <dcterms:created xsi:type="dcterms:W3CDTF">2016-02-02T00:34:04Z</dcterms:created>
  <dcterms:modified xsi:type="dcterms:W3CDTF">2022-11-16T08:33:59Z</dcterms:modified>
</cp:coreProperties>
</file>