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F0"/>
    <a:srgbClr val="CCECFF"/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6852" autoAdjust="0"/>
  </p:normalViewPr>
  <p:slideViewPr>
    <p:cSldViewPr snapToGrid="0">
      <p:cViewPr varScale="1">
        <p:scale>
          <a:sx n="69" d="100"/>
          <a:sy n="69" d="100"/>
        </p:scale>
        <p:origin x="69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9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CE3074D2-45C5-4879-8229-7CD102C848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2B6A5D7-771B-40C7-B565-32D663C475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AA4EC-A67E-4355-AAD4-0AFBB3C6DD4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287DB8-D76D-4365-9417-152D32FE6C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10DBA31-9B66-418D-9E4F-AFC3911E0B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A4DBF-B2D7-42EF-ADE4-8CAB59AD2E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55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A2DA0-D1EA-4BB4-8D13-F1446BBC48A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05010-A140-4F54-9727-3CED3C878E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9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11" Type="http://schemas.openxmlformats.org/officeDocument/2006/relationships/image" Target="../media/image4.png"/><Relationship Id="rId5" Type="http://schemas.openxmlformats.org/officeDocument/2006/relationships/image" Target="../media/image6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3021F0D-B72B-466C-8290-FE1109CE8997}"/>
              </a:ext>
            </a:extLst>
          </p:cNvPr>
          <p:cNvSpPr/>
          <p:nvPr userDrawn="1"/>
        </p:nvSpPr>
        <p:spPr>
          <a:xfrm>
            <a:off x="1679944" y="1074717"/>
            <a:ext cx="10512055" cy="2435246"/>
          </a:xfrm>
          <a:prstGeom prst="rect">
            <a:avLst/>
          </a:prstGeom>
          <a:blipFill dpi="0"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9CB22-8B03-4AE3-92AD-2DF4A8C214C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48762" y="1074717"/>
            <a:ext cx="7719237" cy="2435246"/>
          </a:xfrm>
          <a:prstGeom prst="rect">
            <a:avLst/>
          </a:prstGeom>
        </p:spPr>
        <p:txBody>
          <a:bodyPr anchor="b"/>
          <a:lstStyle>
            <a:lvl1pPr algn="ctr">
              <a:defRPr sz="6000"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887D36-862B-4690-A173-36CF46704F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05211" y="3778102"/>
            <a:ext cx="9450176" cy="2578245"/>
          </a:xfrm>
          <a:prstGeom prst="round2DiagRect">
            <a:avLst>
              <a:gd name="adj1" fmla="val 0"/>
              <a:gd name="adj2" fmla="val 18654"/>
            </a:avLst>
          </a:prstGeom>
          <a:solidFill>
            <a:srgbClr val="FFFFFF">
              <a:alpha val="45882"/>
            </a:srgbClr>
          </a:solidFill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F07F06-0A1C-4357-8988-E393F649F2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210" y="6356348"/>
            <a:ext cx="2517934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0D181F-8138-4FDA-A64D-0A618216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2371" y="6364601"/>
            <a:ext cx="4114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584488A-1881-4067-83B4-D894C7EE7CF8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B9981E1-9216-4F53-8605-AB6E97E644B8}"/>
              </a:ext>
            </a:extLst>
          </p:cNvPr>
          <p:cNvSpPr/>
          <p:nvPr userDrawn="1"/>
        </p:nvSpPr>
        <p:spPr>
          <a:xfrm>
            <a:off x="0" y="1074717"/>
            <a:ext cx="1679944" cy="2435246"/>
          </a:xfrm>
          <a:prstGeom prst="rect">
            <a:avLst/>
          </a:prstGeom>
          <a:solidFill>
            <a:schemeClr val="bg2">
              <a:lumMod val="9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406FE198-25F8-4AA0-9934-98F12C59501C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2BDFA0F3-8D82-4AB9-A58A-B03043A81E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6AA561F7-6279-424A-9D63-475607DEC4E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C949CE65-2DC1-4BF6-B08A-59DC89292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5386" y="6356350"/>
            <a:ext cx="836613" cy="365125"/>
          </a:xfrm>
          <a:prstGeom prst="round2DiagRect">
            <a:avLst>
              <a:gd name="adj1" fmla="val 0"/>
              <a:gd name="adj2" fmla="val 42281"/>
            </a:avLst>
          </a:prstGeom>
          <a:solidFill>
            <a:srgbClr val="0070C0"/>
          </a:solidFill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C4B120-10F4-4410-9D07-B98C7E5A11C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6" name="Рисунок 15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A5BACF92-401C-4BE6-897F-92362CDD1B8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1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B06831-D296-403A-ADA3-697B81A5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1456" y="6356350"/>
            <a:ext cx="1679944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B32ED66-F1F4-46E6-959C-0F985C84C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1F5D0A-5B13-442F-B60F-848DD99FF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0780F5-8BAD-4028-AC9E-6D1E4AF9E412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C6C281E-3325-445B-A9D1-DBF94900A656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54A5A07-1C68-4721-B7C2-8688450BED61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99F1B11-0268-4374-AE65-2784A9421B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649CCD50-5F7D-47AE-BE0E-A422DFB0E100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Таблица 12">
            <a:extLst>
              <a:ext uri="{FF2B5EF4-FFF2-40B4-BE49-F238E27FC236}">
                <a16:creationId xmlns:a16="http://schemas.microsoft.com/office/drawing/2014/main" id="{D63E800C-33E2-4338-B45D-84C1D50EC8A9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1905211" y="1365663"/>
            <a:ext cx="9448588" cy="49906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/>
              <a:t>Таблица</a:t>
            </a:r>
          </a:p>
        </p:txBody>
      </p:sp>
      <p:sp>
        <p:nvSpPr>
          <p:cNvPr id="14" name="Заголовок 4">
            <a:extLst>
              <a:ext uri="{FF2B5EF4-FFF2-40B4-BE49-F238E27FC236}">
                <a16:creationId xmlns:a16="http://schemas.microsoft.com/office/drawing/2014/main" id="{A1C04419-A8FE-4D2C-8121-F37093EFA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38258124-E152-4D0B-8D6B-765BFB9C1D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: скругленные противолежащие углы 23">
            <a:extLst>
              <a:ext uri="{FF2B5EF4-FFF2-40B4-BE49-F238E27FC236}">
                <a16:creationId xmlns:a16="http://schemas.microsoft.com/office/drawing/2014/main" id="{5EE55CA1-FE87-4359-9079-B1534CD9B9B2}"/>
              </a:ext>
            </a:extLst>
          </p:cNvPr>
          <p:cNvSpPr/>
          <p:nvPr userDrawn="1"/>
        </p:nvSpPr>
        <p:spPr>
          <a:xfrm>
            <a:off x="5664530" y="3955312"/>
            <a:ext cx="5689270" cy="2401037"/>
          </a:xfrm>
          <a:prstGeom prst="round2DiagRect">
            <a:avLst>
              <a:gd name="adj1" fmla="val 0"/>
              <a:gd name="adj2" fmla="val 2349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A64FF5-0577-40A7-A740-D3402A3A3B75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DCAE610-B623-42DE-800B-32CA504C31BD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13808" y="6356350"/>
            <a:ext cx="1467592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6A9F16F-0FB0-44FB-BABB-F57E2B5F697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E7C879A-9441-4B2E-AB77-1B07B61936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08A7E5-80CE-4763-94D2-5B17C946C6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Графический объект 7" descr="Пользователь">
            <a:extLst>
              <a:ext uri="{FF2B5EF4-FFF2-40B4-BE49-F238E27FC236}">
                <a16:creationId xmlns:a16="http://schemas.microsoft.com/office/drawing/2014/main" id="{E197B6AF-22B0-4B46-9DD7-763AB21E8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8002" y="4481778"/>
            <a:ext cx="218900" cy="218900"/>
          </a:xfrm>
          <a:prstGeom prst="rect">
            <a:avLst/>
          </a:prstGeom>
        </p:spPr>
      </p:pic>
      <p:sp>
        <p:nvSpPr>
          <p:cNvPr id="14" name="Текст 3">
            <a:extLst>
              <a:ext uri="{FF2B5EF4-FFF2-40B4-BE49-F238E27FC236}">
                <a16:creationId xmlns:a16="http://schemas.microsoft.com/office/drawing/2014/main" id="{87B487D1-5E10-40D6-869F-AF87CF380B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7521" y="4481778"/>
            <a:ext cx="4247101" cy="2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rtl="0"/>
            <a:r>
              <a:rPr lang="ru-RU" sz="1800" dirty="0"/>
              <a:t>Полное имя</a:t>
            </a:r>
          </a:p>
        </p:txBody>
      </p:sp>
      <p:pic>
        <p:nvPicPr>
          <p:cNvPr id="15" name="Графический объект 9" descr="Смартфон">
            <a:extLst>
              <a:ext uri="{FF2B5EF4-FFF2-40B4-BE49-F238E27FC236}">
                <a16:creationId xmlns:a16="http://schemas.microsoft.com/office/drawing/2014/main" id="{05DC5556-41FC-4213-BF24-0CA4B11201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38002" y="4846277"/>
            <a:ext cx="218900" cy="218900"/>
          </a:xfrm>
          <a:prstGeom prst="rect">
            <a:avLst/>
          </a:prstGeom>
        </p:spPr>
      </p:pic>
      <p:sp>
        <p:nvSpPr>
          <p:cNvPr id="16" name="Текст 4">
            <a:extLst>
              <a:ext uri="{FF2B5EF4-FFF2-40B4-BE49-F238E27FC236}">
                <a16:creationId xmlns:a16="http://schemas.microsoft.com/office/drawing/2014/main" id="{0360F8BB-DC45-4F92-A2C9-73ECC280AB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7521" y="4842901"/>
            <a:ext cx="4247101" cy="2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rtl="0"/>
            <a:r>
              <a:rPr lang="ru-RU" sz="1800" dirty="0"/>
              <a:t>Номер телефона</a:t>
            </a:r>
          </a:p>
        </p:txBody>
      </p:sp>
      <p:pic>
        <p:nvPicPr>
          <p:cNvPr id="17" name="Графический объект 8" descr="Конверт">
            <a:extLst>
              <a:ext uri="{FF2B5EF4-FFF2-40B4-BE49-F238E27FC236}">
                <a16:creationId xmlns:a16="http://schemas.microsoft.com/office/drawing/2014/main" id="{0C1A6A65-7E7A-4EA6-B834-CA3EC3717BF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38002" y="5238574"/>
            <a:ext cx="218900" cy="218900"/>
          </a:xfrm>
          <a:prstGeom prst="rect">
            <a:avLst/>
          </a:prstGeom>
        </p:spPr>
      </p:pic>
      <p:sp>
        <p:nvSpPr>
          <p:cNvPr id="18" name="Текст 5">
            <a:extLst>
              <a:ext uri="{FF2B5EF4-FFF2-40B4-BE49-F238E27FC236}">
                <a16:creationId xmlns:a16="http://schemas.microsoft.com/office/drawing/2014/main" id="{883FA719-DC39-43E6-B20D-45D2DFD5D2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7521" y="5204024"/>
            <a:ext cx="4247101" cy="2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rtl="0"/>
            <a:r>
              <a:rPr lang="ru-RU" sz="1800" dirty="0"/>
              <a:t>Электронная почта</a:t>
            </a:r>
          </a:p>
        </p:txBody>
      </p:sp>
      <p:pic>
        <p:nvPicPr>
          <p:cNvPr id="19" name="Графический объект 10" descr="Ссылка">
            <a:extLst>
              <a:ext uri="{FF2B5EF4-FFF2-40B4-BE49-F238E27FC236}">
                <a16:creationId xmlns:a16="http://schemas.microsoft.com/office/drawing/2014/main" id="{7CB14326-48A7-4398-97C8-E8D3AD0D0E1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221143" y="5565147"/>
            <a:ext cx="244786" cy="244786"/>
          </a:xfrm>
          <a:prstGeom prst="rect">
            <a:avLst/>
          </a:prstGeom>
        </p:spPr>
      </p:pic>
      <p:sp>
        <p:nvSpPr>
          <p:cNvPr id="20" name="Текст 21">
            <a:extLst>
              <a:ext uri="{FF2B5EF4-FFF2-40B4-BE49-F238E27FC236}">
                <a16:creationId xmlns:a16="http://schemas.microsoft.com/office/drawing/2014/main" id="{C3FC313E-0356-4322-8E58-B009142FE1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57521" y="5565147"/>
            <a:ext cx="4247101" cy="2880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rtl="0"/>
            <a:r>
              <a:rPr lang="ru-RU" sz="1800" dirty="0"/>
              <a:t>Веб-сайт компании</a:t>
            </a:r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id="{5CB0FA5F-D328-4D33-BC41-9E6F84FEDA5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664529" y="1359727"/>
            <a:ext cx="5689269" cy="2335330"/>
          </a:xfrm>
          <a:prstGeom prst="round2DiagRect">
            <a:avLst>
              <a:gd name="adj1" fmla="val 24295"/>
              <a:gd name="adj2" fmla="val 0"/>
            </a:avLst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6" name="Рисунок 25">
            <a:extLst>
              <a:ext uri="{FF2B5EF4-FFF2-40B4-BE49-F238E27FC236}">
                <a16:creationId xmlns:a16="http://schemas.microsoft.com/office/drawing/2014/main" id="{11F7E6FE-192A-4B70-984B-8723FEE0F66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901456" y="1359726"/>
            <a:ext cx="3530969" cy="4996624"/>
          </a:xfrm>
          <a:prstGeom prst="round2DiagRect">
            <a:avLst>
              <a:gd name="adj1" fmla="val 16667"/>
              <a:gd name="adj2" fmla="val 16480"/>
            </a:avLst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/>
              <a:t>Изображение</a:t>
            </a:r>
          </a:p>
        </p:txBody>
      </p:sp>
      <p:sp>
        <p:nvSpPr>
          <p:cNvPr id="23" name="Заголовок 4">
            <a:extLst>
              <a:ext uri="{FF2B5EF4-FFF2-40B4-BE49-F238E27FC236}">
                <a16:creationId xmlns:a16="http://schemas.microsoft.com/office/drawing/2014/main" id="{0E98730D-1785-41AF-986E-022EC732F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5" name="Рисунок 24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42CF280E-42D6-41AA-8ADF-32254DF97C27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1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D60B26D-7D54-42E1-9B35-7539EC7CE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6746" y="368136"/>
            <a:ext cx="4568641" cy="5988214"/>
          </a:xfrm>
          <a:prstGeom prst="round2DiagRect">
            <a:avLst>
              <a:gd name="adj1" fmla="val 0"/>
              <a:gd name="adj2" fmla="val 15856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A510FE-4704-4208-9E4E-304CD6A0C8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9632" y="6356350"/>
            <a:ext cx="1681767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14FEF2-7D85-43A1-A317-1DA01197B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66A7AE-6490-4AF1-8E02-67357A152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AB79E8A-0271-4D82-8F9B-0DFDFB21BF2F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59CB10D-EA8A-487D-9ABC-4BB7D09E568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75C65466-9FD7-49AB-83C6-F4DDB41A69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DF0233B-A382-4BC8-86A6-169C91973082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бъект 13">
            <a:extLst>
              <a:ext uri="{FF2B5EF4-FFF2-40B4-BE49-F238E27FC236}">
                <a16:creationId xmlns:a16="http://schemas.microsoft.com/office/drawing/2014/main" id="{3F8D4CA6-9F8A-4425-BDDA-BCB4DA5797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15078" y="3429000"/>
            <a:ext cx="4636536" cy="2927350"/>
          </a:xfrm>
          <a:prstGeom prst="round2DiagRect">
            <a:avLst>
              <a:gd name="adj1" fmla="val 20115"/>
              <a:gd name="adj2" fmla="val 0"/>
            </a:avLst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id="{5C15B813-4DBC-4DEE-89F7-CFFCC78107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915076" y="368135"/>
            <a:ext cx="4636537" cy="2861953"/>
          </a:xfrm>
          <a:prstGeom prst="round2DiagRect">
            <a:avLst>
              <a:gd name="adj1" fmla="val 0"/>
              <a:gd name="adj2" fmla="val 23029"/>
            </a:avLst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3" name="Рисунок 12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C7BD3BDE-023E-4011-9F44-1189873690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4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A64FF5-0577-40A7-A740-D3402A3A3B75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DCAE610-B623-42DE-800B-32CA504C31BD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7242" y="6356350"/>
            <a:ext cx="1604158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6A9F16F-0FB0-44FB-BABB-F57E2B5F697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E7C879A-9441-4B2E-AB77-1B07B61936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08A7E5-80CE-4763-94D2-5B17C946C6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1BE7EAD7-13A8-465A-969F-22BDD0150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CAEB572D-F274-4297-ADB6-2E00433D0E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82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боковая пан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>
            <a:extLst>
              <a:ext uri="{FF2B5EF4-FFF2-40B4-BE49-F238E27FC236}">
                <a16:creationId xmlns:a16="http://schemas.microsoft.com/office/drawing/2014/main" id="{D39097B3-449D-46C0-94D7-3624380A3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2CE35A-800A-41EF-93FC-8E3E35AEF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5C4C1A-9FB3-4164-990F-2ED9DB599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5BC6162-91B9-4ED4-808D-0E63E5D997CC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5F65A52C-3A16-4EFF-AC6D-F930B7486FDC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303E7543-BCD4-4788-8B9E-E9332169BE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70C2D6DB-805B-4639-9926-820CC7CC5611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Рисунок 12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30F9FC0B-6CD0-4AF5-87FF-D0699BADC3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45672" y="6356350"/>
            <a:ext cx="1835727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8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0F307E0-4E44-4AFF-A08E-0B0D43CDF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9635" y="1359724"/>
            <a:ext cx="9454165" cy="4996625"/>
          </a:xfrm>
          <a:prstGeom prst="round2DiagRect">
            <a:avLst>
              <a:gd name="adj1" fmla="val 0"/>
              <a:gd name="adj2" fmla="val 14379"/>
            </a:avLst>
          </a:prstGeom>
          <a:solidFill>
            <a:srgbClr val="CCECFF">
              <a:alpha val="78824"/>
            </a:srgbClr>
          </a:solidFill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1EFE61-6DC0-4B05-8320-40D63FFC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9634" y="6356350"/>
            <a:ext cx="1681765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C0DA40-17F4-4C71-AEAA-0FC00D9C3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71A09F-B202-43AA-973A-742AF00A0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907D03D-CBA2-43D8-A852-1DC88CDBEFAD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BF3879A-7FE9-44D7-9AFC-E5647C843127}"/>
              </a:ext>
            </a:extLst>
          </p:cNvPr>
          <p:cNvSpPr/>
          <p:nvPr userDrawn="1"/>
        </p:nvSpPr>
        <p:spPr>
          <a:xfrm>
            <a:off x="0" y="2423"/>
            <a:ext cx="12192000" cy="1080000"/>
          </a:xfrm>
          <a:prstGeom prst="rect">
            <a:avLst/>
          </a:prstGeom>
          <a:solidFill>
            <a:srgbClr val="00B0F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F0EA4C44-D4BE-4845-86A3-54E74833637C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A0FFF0F8-B71F-439A-B9BA-E1DDBD35D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0C30FE2A-2360-4093-AFF1-250ADE0772AB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4">
            <a:extLst>
              <a:ext uri="{FF2B5EF4-FFF2-40B4-BE49-F238E27FC236}">
                <a16:creationId xmlns:a16="http://schemas.microsoft.com/office/drawing/2014/main" id="{67E8C839-B3A5-4E11-8956-1E988EFB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5F9FF868-5D4A-4C64-B8DC-318FE4610E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82856CC-12CD-46F2-9D42-A826592B0CF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99635" y="2000992"/>
            <a:ext cx="9447815" cy="4355358"/>
          </a:xfrm>
          <a:prstGeom prst="round2DiagRect">
            <a:avLst>
              <a:gd name="adj1" fmla="val 0"/>
              <a:gd name="adj2" fmla="val 14178"/>
            </a:avLst>
          </a:prstGeom>
        </p:spPr>
        <p:txBody>
          <a:bodyPr/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7D8A40-FCEA-4FBC-99A2-020DCAA6B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9634" y="6356350"/>
            <a:ext cx="1681765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8A32B7-B667-4C71-807C-7413B81FB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7CEB1C-538C-475C-A41B-42CB28F8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9211598-F23B-482E-8298-F28D3A0D247A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4CD35BCB-85F6-4634-9887-55AC23F524E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94AB175B-928F-4CD4-BE5A-6388FBD58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FE91A955-BA5D-4821-B364-F8C8CC11375E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7B88F53C-CF16-4256-B18C-17564A943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9634" y="457200"/>
            <a:ext cx="9454165" cy="1395351"/>
          </a:xfrm>
          <a:prstGeom prst="round2DiagRect">
            <a:avLst>
              <a:gd name="adj1" fmla="val 44327"/>
              <a:gd name="adj2" fmla="val 0"/>
            </a:avLst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808096A6-025B-4878-9F95-17F13AA30A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4F51A84-2232-4E2F-AFE5-1BFB2741363C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BD5269-C83B-43D1-AD3F-91490280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1455" y="6356350"/>
            <a:ext cx="1679944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379FEB-2C0A-4A8E-BF43-AD317B7E1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116187-9FC1-4C38-951F-6E39E0C84BD4}"/>
              </a:ext>
            </a:extLst>
          </p:cNvPr>
          <p:cNvSpPr/>
          <p:nvPr userDrawn="1"/>
        </p:nvSpPr>
        <p:spPr>
          <a:xfrm>
            <a:off x="0" y="-2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07EB9D-20EB-4218-BB4D-B8C1D8413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87237533-A7B0-4749-B10A-7F66D8831A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05212" y="1371601"/>
            <a:ext cx="4661844" cy="4984750"/>
          </a:xfrm>
          <a:prstGeom prst="round2DiagRect">
            <a:avLst/>
          </a:prstGeom>
          <a:solidFill>
            <a:srgbClr val="CCECFF">
              <a:alpha val="63137"/>
            </a:srgbClr>
          </a:solidFill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/>
              <a:t>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C93DCAB4-B56E-4F0F-95B2-8D53C6E6EA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69923" y="1371601"/>
            <a:ext cx="4583877" cy="4984750"/>
          </a:xfrm>
          <a:prstGeom prst="round2DiagRect">
            <a:avLst>
              <a:gd name="adj1" fmla="val 0"/>
              <a:gd name="adj2" fmla="val 16321"/>
            </a:avLst>
          </a:prstGeom>
          <a:solidFill>
            <a:srgbClr val="CCECFF">
              <a:alpha val="67059"/>
            </a:srgbClr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4F9B9727-1A68-45D6-8181-CF750AB6D566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1911845E-94AB-4B38-AEA4-7A5C4B61C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FF37A183-6632-49EA-B6EE-91DC31AF35B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Заголовок 4">
            <a:extLst>
              <a:ext uri="{FF2B5EF4-FFF2-40B4-BE49-F238E27FC236}">
                <a16:creationId xmlns:a16="http://schemas.microsoft.com/office/drawing/2014/main" id="{9D2B3CAB-076F-486B-9A96-32B3F1030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" name="Рисунок 14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02E61E61-BA82-4C11-AEBD-E906283CED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8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2D777BD-8D4B-4FC5-87F4-963F43B638E3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F221663-D57B-4B4B-9DAA-396101232746}"/>
              </a:ext>
            </a:extLst>
          </p:cNvPr>
          <p:cNvSpPr/>
          <p:nvPr userDrawn="1"/>
        </p:nvSpPr>
        <p:spPr>
          <a:xfrm>
            <a:off x="0" y="-3256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53329C-B67E-478C-AD41-F3AD205C3F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05211" y="1353321"/>
            <a:ext cx="4661844" cy="1044870"/>
          </a:xfrm>
          <a:prstGeom prst="round2DiagRect">
            <a:avLst>
              <a:gd name="adj1" fmla="val 0"/>
              <a:gd name="adj2" fmla="val 50000"/>
            </a:avLst>
          </a:prstGeom>
        </p:spPr>
        <p:txBody>
          <a:bodyPr anchor="b"/>
          <a:lstStyle>
            <a:lvl1pPr marL="0" indent="0">
              <a:buNone/>
              <a:defRPr sz="2400"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E3ACE8-9EBA-47B4-B370-43C3F2834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05211" y="2398191"/>
            <a:ext cx="4661844" cy="3958158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81EDCB-19B5-49AC-9FBB-E569C150C5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785159" y="1353321"/>
            <a:ext cx="4568641" cy="1044870"/>
          </a:xfrm>
          <a:prstGeom prst="round2DiagRect">
            <a:avLst>
              <a:gd name="adj1" fmla="val 47353"/>
              <a:gd name="adj2" fmla="val 0"/>
            </a:avLst>
          </a:prstGeom>
        </p:spPr>
        <p:txBody>
          <a:bodyPr anchor="b"/>
          <a:lstStyle>
            <a:lvl1pPr marL="0" indent="0">
              <a:buNone/>
              <a:defRPr sz="2400"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C3455CD-A559-4983-91F5-4C266365D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86748" y="2398192"/>
            <a:ext cx="4568640" cy="3958158"/>
          </a:xfrm>
          <a:prstGeom prst="round2DiagRect">
            <a:avLst>
              <a:gd name="adj1" fmla="val 0"/>
              <a:gd name="adj2" fmla="val 14401"/>
            </a:avLst>
          </a:prstGeom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C7A4334-731B-45E6-93EE-E970F8CF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9637" y="6356350"/>
            <a:ext cx="1681762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791959A-023F-4955-8D02-E9DBF03C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5744E4-1874-4F94-8EFA-CFFC99CC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7F5F3A8C-9C08-4D97-8EDF-9D23DB67B1F8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6E488B1C-9280-4765-AE5F-400E058896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9C2B28FF-C904-463F-B09F-CF431C6F61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Заголовок 4">
            <a:extLst>
              <a:ext uri="{FF2B5EF4-FFF2-40B4-BE49-F238E27FC236}">
                <a16:creationId xmlns:a16="http://schemas.microsoft.com/office/drawing/2014/main" id="{3C5AA989-54CF-4501-B8DB-87D7DA07E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" name="Рисунок 14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23BE57BD-DD5E-4B05-ABFF-920824BF55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4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A64FF5-0577-40A7-A740-D3402A3A3B75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7242" y="6356350"/>
            <a:ext cx="1604158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6A9F16F-0FB0-44FB-BABB-F57E2B5F697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E7C879A-9441-4B2E-AB77-1B07B61936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08A7E5-80CE-4763-94D2-5B17C946C6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8FEC5DC4-4EB0-41EF-AAA8-790FF1AE3C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09940" y="3518147"/>
            <a:ext cx="4543860" cy="2838203"/>
          </a:xfrm>
          <a:prstGeom prst="round2DiagRect">
            <a:avLst>
              <a:gd name="adj1" fmla="val 0"/>
              <a:gd name="adj2" fmla="val 22176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5" name="Рисунок 12">
            <a:extLst>
              <a:ext uri="{FF2B5EF4-FFF2-40B4-BE49-F238E27FC236}">
                <a16:creationId xmlns:a16="http://schemas.microsoft.com/office/drawing/2014/main" id="{E8755A71-C8EB-4EE8-8F4A-87720AF4AD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09940" y="368134"/>
            <a:ext cx="4543860" cy="2861955"/>
          </a:xfrm>
          <a:prstGeom prst="round2DiagRect">
            <a:avLst>
              <a:gd name="adj1" fmla="val 2413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6" name="Рисунок 12">
            <a:extLst>
              <a:ext uri="{FF2B5EF4-FFF2-40B4-BE49-F238E27FC236}">
                <a16:creationId xmlns:a16="http://schemas.microsoft.com/office/drawing/2014/main" id="{F568F730-57FC-4126-BCD3-A4A072AF4B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01456" y="3518147"/>
            <a:ext cx="4650157" cy="2838203"/>
          </a:xfrm>
          <a:prstGeom prst="round2DiagRect">
            <a:avLst>
              <a:gd name="adj1" fmla="val 2127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7" name="Рисунок 12">
            <a:extLst>
              <a:ext uri="{FF2B5EF4-FFF2-40B4-BE49-F238E27FC236}">
                <a16:creationId xmlns:a16="http://schemas.microsoft.com/office/drawing/2014/main" id="{C576BC41-5A49-420C-821A-A80F873B372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01456" y="368134"/>
            <a:ext cx="4650157" cy="2861955"/>
          </a:xfrm>
          <a:prstGeom prst="round2DiagRect">
            <a:avLst>
              <a:gd name="adj1" fmla="val 0"/>
              <a:gd name="adj2" fmla="val 23859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pic>
        <p:nvPicPr>
          <p:cNvPr id="14" name="Рисунок 13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B49215FC-6543-4526-8469-E91AE3B384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45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A64FF5-0577-40A7-A740-D3402A3A3B75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DCAE610-B623-42DE-800B-32CA504C31BD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77242" y="6356350"/>
            <a:ext cx="1604158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6A9F16F-0FB0-44FB-BABB-F57E2B5F697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E7C879A-9441-4B2E-AB77-1B07B61936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08A7E5-80CE-4763-94D2-5B17C946C6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1BE7EAD7-13A8-465A-969F-22BDD0150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8FEC5DC4-4EB0-41EF-AAA8-790FF1AE3C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5240" y="3948544"/>
            <a:ext cx="2968560" cy="2407806"/>
          </a:xfrm>
          <a:prstGeom prst="round2DiagRect">
            <a:avLst>
              <a:gd name="adj1" fmla="val 0"/>
              <a:gd name="adj2" fmla="val 21947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4" name="Рисунок 12">
            <a:extLst>
              <a:ext uri="{FF2B5EF4-FFF2-40B4-BE49-F238E27FC236}">
                <a16:creationId xmlns:a16="http://schemas.microsoft.com/office/drawing/2014/main" id="{C0C4EF1E-037D-40C4-9808-EA19A31C942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901457" y="1359725"/>
            <a:ext cx="3127744" cy="2359908"/>
          </a:xfrm>
          <a:prstGeom prst="round2DiagRect">
            <a:avLst>
              <a:gd name="adj1" fmla="val 0"/>
              <a:gd name="adj2" fmla="val 21638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5" name="Рисунок 12">
            <a:extLst>
              <a:ext uri="{FF2B5EF4-FFF2-40B4-BE49-F238E27FC236}">
                <a16:creationId xmlns:a16="http://schemas.microsoft.com/office/drawing/2014/main" id="{E8755A71-C8EB-4EE8-8F4A-87720AF4AD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5239" y="1359725"/>
            <a:ext cx="2968560" cy="2359908"/>
          </a:xfrm>
          <a:prstGeom prst="round2DiagRect">
            <a:avLst>
              <a:gd name="adj1" fmla="val 2270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6" name="Рисунок 12">
            <a:extLst>
              <a:ext uri="{FF2B5EF4-FFF2-40B4-BE49-F238E27FC236}">
                <a16:creationId xmlns:a16="http://schemas.microsoft.com/office/drawing/2014/main" id="{F568F730-57FC-4126-BCD3-A4A072AF4B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01457" y="3948544"/>
            <a:ext cx="3127744" cy="2407805"/>
          </a:xfrm>
          <a:prstGeom prst="round2DiagRect">
            <a:avLst>
              <a:gd name="adj1" fmla="val 2431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sp>
        <p:nvSpPr>
          <p:cNvPr id="18" name="Рисунок 12">
            <a:extLst>
              <a:ext uri="{FF2B5EF4-FFF2-40B4-BE49-F238E27FC236}">
                <a16:creationId xmlns:a16="http://schemas.microsoft.com/office/drawing/2014/main" id="{2F83A286-8F38-4AB4-9D82-B378595EBC0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61041" y="1359725"/>
            <a:ext cx="2892359" cy="4996625"/>
          </a:xfrm>
          <a:prstGeom prst="round2DiagRect">
            <a:avLst>
              <a:gd name="adj1" fmla="val 20567"/>
              <a:gd name="adj2" fmla="val 20529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Изображение</a:t>
            </a:r>
          </a:p>
        </p:txBody>
      </p:sp>
      <p:pic>
        <p:nvPicPr>
          <p:cNvPr id="17" name="Рисунок 16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72BC416E-3683-404C-8CD9-1FE418A8C8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0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33F74E72-33B2-4BB9-B4D3-435B4287E1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679944" y="1082918"/>
            <a:ext cx="10512056" cy="5760796"/>
          </a:xfrm>
          <a:prstGeom prst="snip2DiagRect">
            <a:avLst>
              <a:gd name="adj1" fmla="val 0"/>
              <a:gd name="adj2" fmla="val 63"/>
            </a:avLst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/>
              <a:t>Изображение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A64FF5-0577-40A7-A740-D3402A3A3B75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DCAE610-B623-42DE-800B-32CA504C31BD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B3585-2F9D-4CF6-8844-10F65E0C0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7552" y="6356350"/>
            <a:ext cx="1633847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FE69C-2569-47DE-8261-814AB21F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BDB34-7163-44F9-9B2E-23106F52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A6A9F16F-0FB0-44FB-BABB-F57E2B5F6973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E7C879A-9441-4B2E-AB77-1B07B61936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08A7E5-80CE-4763-94D2-5B17C946C63C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Заголовок 4">
            <a:extLst>
              <a:ext uri="{FF2B5EF4-FFF2-40B4-BE49-F238E27FC236}">
                <a16:creationId xmlns:a16="http://schemas.microsoft.com/office/drawing/2014/main" id="{0D96F258-CDD0-4CD6-9FCD-B3C1BD6DB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FDD376AD-BE16-4210-BA3A-043F4DD9C4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9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B06831-D296-403A-ADA3-697B81A5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1456" y="6356350"/>
            <a:ext cx="1679944" cy="365125"/>
          </a:xfrm>
        </p:spPr>
        <p:txBody>
          <a:bodyPr/>
          <a:lstStyle/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B32ED66-F1F4-46E6-959C-0F985C84C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1F5D0A-5B13-442F-B60F-848DD99FF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0780F5-8BAD-4028-AC9E-6D1E4AF9E412}"/>
              </a:ext>
            </a:extLst>
          </p:cNvPr>
          <p:cNvSpPr/>
          <p:nvPr userDrawn="1"/>
        </p:nvSpPr>
        <p:spPr>
          <a:xfrm>
            <a:off x="0" y="0"/>
            <a:ext cx="1679944" cy="6858000"/>
          </a:xfrm>
          <a:prstGeom prst="rect">
            <a:avLst/>
          </a:prstGeom>
          <a:gradFill>
            <a:gsLst>
              <a:gs pos="2600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C6C281E-3325-445B-A9D1-DBF94900A656}"/>
              </a:ext>
            </a:extLst>
          </p:cNvPr>
          <p:cNvSpPr/>
          <p:nvPr userDrawn="1"/>
        </p:nvSpPr>
        <p:spPr>
          <a:xfrm>
            <a:off x="0" y="2917"/>
            <a:ext cx="12192000" cy="1080000"/>
          </a:xfrm>
          <a:prstGeom prst="rect">
            <a:avLst/>
          </a:prstGeom>
          <a:solidFill>
            <a:srgbClr val="00B0F0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54A5A07-1C68-4721-B7C2-8688450BED61}"/>
              </a:ext>
            </a:extLst>
          </p:cNvPr>
          <p:cNvGrpSpPr/>
          <p:nvPr userDrawn="1"/>
        </p:nvGrpSpPr>
        <p:grpSpPr>
          <a:xfrm>
            <a:off x="155039" y="136525"/>
            <a:ext cx="1254662" cy="699295"/>
            <a:chOff x="101698" y="0"/>
            <a:chExt cx="1473003" cy="835820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E99F1B11-0268-4374-AE65-2784A9421B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98" y="0"/>
              <a:ext cx="1473003" cy="786809"/>
            </a:xfrm>
            <a:prstGeom prst="rect">
              <a:avLst/>
            </a:prstGeom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649CCD50-5F7D-47AE-BE0E-A422DFB0E100}"/>
                </a:ext>
              </a:extLst>
            </p:cNvPr>
            <p:cNvSpPr/>
            <p:nvPr userDrawn="1"/>
          </p:nvSpPr>
          <p:spPr>
            <a:xfrm>
              <a:off x="184149" y="767482"/>
              <a:ext cx="1330325" cy="68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Диаграмма 14">
            <a:extLst>
              <a:ext uri="{FF2B5EF4-FFF2-40B4-BE49-F238E27FC236}">
                <a16:creationId xmlns:a16="http://schemas.microsoft.com/office/drawing/2014/main" id="{75430644-B110-4B80-81B5-3913D036B9A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905211" y="1359726"/>
            <a:ext cx="9448589" cy="499662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/>
              <a:t>Диаграмма</a:t>
            </a:r>
          </a:p>
        </p:txBody>
      </p:sp>
      <p:sp>
        <p:nvSpPr>
          <p:cNvPr id="13" name="Заголовок 4">
            <a:extLst>
              <a:ext uri="{FF2B5EF4-FFF2-40B4-BE49-F238E27FC236}">
                <a16:creationId xmlns:a16="http://schemas.microsoft.com/office/drawing/2014/main" id="{E0502690-89E2-404E-9EAC-DE01A906D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456" y="16267"/>
            <a:ext cx="9523596" cy="10347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 descr="Изображение выглядит как коллекция картинок&#10;&#10;Описание создано автоматически">
            <a:extLst>
              <a:ext uri="{FF2B5EF4-FFF2-40B4-BE49-F238E27FC236}">
                <a16:creationId xmlns:a16="http://schemas.microsoft.com/office/drawing/2014/main" id="{05A1047B-FD77-4DF6-B86D-DC3C6EA5E2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3" y="5754219"/>
            <a:ext cx="761340" cy="11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1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43A04-A184-45AA-8682-0BC1B7BC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81074D-F6CF-45C8-8A29-2AD7D7CBE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ound2DiagRect">
            <a:avLst>
              <a:gd name="adj1" fmla="val 0"/>
              <a:gd name="adj2" fmla="val 19923"/>
            </a:avLst>
          </a:prstGeom>
          <a:solidFill>
            <a:srgbClr val="FFFFFF">
              <a:alpha val="47059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D71CA0-A2A0-4638-A6AB-2CC14B84D0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86EB-8DE6-4929-80EE-9A9E0CADD25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6CA576-8ED2-43FD-8976-DF36D8D92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F93AD3-2C39-40EA-9F43-127F9502F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0"/>
            <a:ext cx="838200" cy="365125"/>
          </a:xfrm>
          <a:prstGeom prst="round2DiagRect">
            <a:avLst>
              <a:gd name="adj1" fmla="val 0"/>
              <a:gd name="adj2" fmla="val 39029"/>
            </a:avLst>
          </a:prstGeom>
          <a:solidFill>
            <a:srgbClr val="0070C0"/>
          </a:solidFill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C4B120-10F4-4410-9D07-B98C7E5A11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50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5" r:id="rId6"/>
    <p:sldLayoutId id="2147483666" r:id="rId7"/>
    <p:sldLayoutId id="2147483661" r:id="rId8"/>
    <p:sldLayoutId id="2147483655" r:id="rId9"/>
    <p:sldLayoutId id="2147483660" r:id="rId10"/>
    <p:sldLayoutId id="2147483662" r:id="rId11"/>
    <p:sldLayoutId id="2147483656" r:id="rId12"/>
    <p:sldLayoutId id="2147483654" r:id="rId13"/>
    <p:sldLayoutId id="2147483657" r:id="rId14"/>
    <p:sldLayoutId id="2147483664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 cap="none" spc="0">
          <a:ln w="0"/>
          <a:solidFill>
            <a:schemeClr val="accent1"/>
          </a:solidFill>
          <a:effectLst>
            <a:outerShdw blurRad="38100" dist="25400" dir="5400000" algn="ctr" rotWithShape="0">
              <a:srgbClr val="6E747A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3561D-5CB1-4067-A852-5B0B5805C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8762" y="548640"/>
            <a:ext cx="7719237" cy="2961323"/>
          </a:xfrm>
        </p:spPr>
        <p:txBody>
          <a:bodyPr>
            <a:noAutofit/>
          </a:bodyPr>
          <a:lstStyle/>
          <a:p>
            <a:r>
              <a:rPr lang="ru-RU" sz="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</a:t>
            </a:r>
            <a:r>
              <a:rPr lang="ru-RU" sz="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с любимыми героями писателя С. Я. Маршака»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08D16E-0FC2-4D20-BAE5-FEDA45DD0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5210" y="4297680"/>
            <a:ext cx="9825235" cy="2058667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</a:t>
            </a: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84 Приморского района Санкт-Петербурга</a:t>
            </a:r>
          </a:p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Андреевой И. Ю.</a:t>
            </a:r>
          </a:p>
          <a:p>
            <a:pPr algn="r"/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D306DA-2581-4016-BDAB-7AFB64FE8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77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2079377" y="1371600"/>
            <a:ext cx="4583877" cy="4984750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«Хитрый кот», «Мыши водят хоровод», «Слон и муравьи»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малой подвижности «Зайки серые сидят»»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«Кошка хвостиком играла»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10154" y="1134141"/>
            <a:ext cx="325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малой подвижности «Зайки серые сидят</a:t>
            </a:r>
            <a:r>
              <a:rPr lang="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9" r="4638" b="22088"/>
          <a:stretch/>
        </p:blipFill>
        <p:spPr>
          <a:xfrm>
            <a:off x="7120592" y="2009412"/>
            <a:ext cx="4652308" cy="4346938"/>
          </a:xfrm>
        </p:spPr>
      </p:pic>
    </p:spTree>
    <p:extLst>
      <p:ext uri="{BB962C8B-B14F-4D97-AF65-F5344CB8AC3E}">
        <p14:creationId xmlns:p14="http://schemas.microsoft.com/office/powerpoint/2010/main" val="115487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информационного стенда разделами «Давайте почитаем» (произведения С. Я. Маршака), «Давайте поиграем»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видеоролика для родителей с художественно-продуктивной деятельностью детей в группе в рамках проекта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«Польза книги для ребенка»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21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творческих работ детей и их родителей «В гостях у сказок С. Я. Маршака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вместе с родителями альбома для рассматривания «Сказки Маршака в картинках»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продукт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08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1E69C92-29D6-4A40-8E53-21B91DD1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B37DEC-0376-46FE-9F13-3212EA983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579224" y="2207623"/>
            <a:ext cx="6074228" cy="378565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80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0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59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ориентирован на решение основной проблемы – прививать детям и родителям интерес к совместному чтению художественной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художественной литературе 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 цель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21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произведениями С. Я. Маршака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слушать литературные произведения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звукоподражание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участвовать в совместной творческой деятельности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совместной и самостоятельной деятельности детей и других участников проекта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различные виды деятельности, способствующие приобщению детей к художественной литературе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99635" y="1"/>
            <a:ext cx="9523596" cy="9797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dirty="0"/>
          </a:p>
        </p:txBody>
      </p:sp>
    </p:spTree>
    <p:extLst>
      <p:ext uri="{BB962C8B-B14F-4D97-AF65-F5344CB8AC3E}">
        <p14:creationId xmlns:p14="http://schemas.microsoft.com/office/powerpoint/2010/main" val="230824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4" b="9894"/>
          <a:stretch>
            <a:fillRect/>
          </a:stretch>
        </p:blipFill>
        <p:spPr>
          <a:xfrm>
            <a:off x="7283265" y="1926782"/>
            <a:ext cx="4141787" cy="4429568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2079377" y="1371600"/>
            <a:ext cx="4583877" cy="4984750"/>
          </a:xfrm>
        </p:spPr>
        <p:txBody>
          <a:bodyPr>
            <a:normAutofit fontScale="47500" lnSpcReduction="20000"/>
          </a:bodyPr>
          <a:lstStyle/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«Что такое книга?»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на выставку произведений С. Я. Маршака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«Кто лишний?» (по произведению «Кошкин дом»)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героев сказки» (Сказка о глупом мышонке)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по описанию» (Детки в клетке)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по теме (Дикие и домашние животные)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героев по цвету»</a:t>
            </a:r>
          </a:p>
          <a:p>
            <a:pPr marL="571500" lvl="0" indent="-571500"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лексическим темам «Дикие животные», «Домашние животные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97091" y="1376991"/>
            <a:ext cx="325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«Что такое книга»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6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" t="17778" r="17137" b="9697"/>
          <a:stretch/>
        </p:blipFill>
        <p:spPr>
          <a:xfrm>
            <a:off x="2147454" y="1260764"/>
            <a:ext cx="4300824" cy="4996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7454" y="282439"/>
            <a:ext cx="4281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выставку произведений С. Я. Маршака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67600" y="343994"/>
            <a:ext cx="3214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«Кто лишний?» (Кошкин дом)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5" t="9978" r="-5080" b="13453"/>
          <a:stretch/>
        </p:blipFill>
        <p:spPr>
          <a:xfrm>
            <a:off x="7018015" y="1260764"/>
            <a:ext cx="4754886" cy="49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9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2079377" y="1371600"/>
            <a:ext cx="4583877" cy="4984750"/>
          </a:xfrm>
        </p:spPr>
        <p:txBody>
          <a:bodyPr>
            <a:noAutofit/>
          </a:bodyPr>
          <a:lstStyle/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 С. Я. Маршак «Кошкин дом», «Сказка о глупом мышонке», «Усатый полосатый», «Детки в клетке»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по произведениям С. Я. Маршака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отрывка из произведения С. Я. Маршака «Кошкин дом»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загадок о диких и домашних животных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 «Вот кот мурлыка ходит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97091" y="1134931"/>
            <a:ext cx="325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 «Вот кот мурлыка ходит</a:t>
            </a:r>
            <a:r>
              <a:rPr lang="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6" t="12340" b="26078"/>
          <a:stretch/>
        </p:blipFill>
        <p:spPr>
          <a:xfrm>
            <a:off x="7044875" y="1842817"/>
            <a:ext cx="4777677" cy="4483100"/>
          </a:xfrm>
        </p:spPr>
      </p:pic>
    </p:spTree>
    <p:extLst>
      <p:ext uri="{BB962C8B-B14F-4D97-AF65-F5344CB8AC3E}">
        <p14:creationId xmlns:p14="http://schemas.microsoft.com/office/powerpoint/2010/main" val="247146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2079377" y="1371600"/>
            <a:ext cx="4583877" cy="4984750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 «Уложим киску спать» (по произведению «Усатый полосатый»), «В Зоопарке» (Детки в клетке)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игра по стихотворению «Где обедал воробей?»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игра «Кто пришел к нам в гости» (Детки в клетке)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0154" y="1134141"/>
            <a:ext cx="325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Зоопарке»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2" b="9892"/>
          <a:stretch>
            <a:fillRect/>
          </a:stretch>
        </p:blipFill>
        <p:spPr>
          <a:xfrm>
            <a:off x="7158038" y="1595438"/>
            <a:ext cx="4451350" cy="4760912"/>
          </a:xfrm>
        </p:spPr>
      </p:pic>
    </p:spTree>
    <p:extLst>
      <p:ext uri="{BB962C8B-B14F-4D97-AF65-F5344CB8AC3E}">
        <p14:creationId xmlns:p14="http://schemas.microsoft.com/office/powerpoint/2010/main" val="180320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4"/>
          </p:nvPr>
        </p:nvSpPr>
        <p:spPr>
          <a:xfrm>
            <a:off x="2079377" y="1371600"/>
            <a:ext cx="4583877" cy="4984750"/>
          </a:xfrm>
        </p:spPr>
        <p:txBody>
          <a:bodyPr>
            <a:normAutofit fontScale="92500"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Рисование: «Спрячем мышку», «Иголки для ежа», «Нарисуй коту полоски»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Лепка: «Клубочки для котёнка», «Бананы для обезьянки», «Зёрнышки для мышонка»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Театрализованный показ «Сказка о глупом мышонке» (плоскостной театр)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резиновых игрушек «Кошкин дом»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10154" y="1134141"/>
            <a:ext cx="3255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коту полоски»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9" r="15049"/>
          <a:stretch>
            <a:fillRect/>
          </a:stretch>
        </p:blipFill>
        <p:spPr>
          <a:xfrm>
            <a:off x="7381058" y="1727729"/>
            <a:ext cx="4314009" cy="4628621"/>
          </a:xfrm>
        </p:spPr>
      </p:pic>
    </p:spTree>
    <p:extLst>
      <p:ext uri="{BB962C8B-B14F-4D97-AF65-F5344CB8AC3E}">
        <p14:creationId xmlns:p14="http://schemas.microsoft.com/office/powerpoint/2010/main" val="124602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B120-10F4-4410-9D07-B98C7E5A11C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t="6363" r="7756" b="22970"/>
          <a:stretch/>
        </p:blipFill>
        <p:spPr>
          <a:xfrm>
            <a:off x="1894114" y="1267097"/>
            <a:ext cx="4389120" cy="48463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24743" y="315294"/>
            <a:ext cx="42584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«Спрячем мышку»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7" b="190"/>
          <a:stretch/>
        </p:blipFill>
        <p:spPr>
          <a:xfrm>
            <a:off x="7231380" y="1280158"/>
            <a:ext cx="4255497" cy="48201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7511143" y="130629"/>
            <a:ext cx="3975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резиновых игрушек «Кошкин дом»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2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</TotalTime>
  <Words>530</Words>
  <Application>Microsoft Office PowerPoint</Application>
  <PresentationFormat>Широкоэкранный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 Проект: «Знакомство с любимыми героями писателя С. Я. Маршака»</vt:lpstr>
      <vt:lpstr>Проблема и цель</vt:lpstr>
      <vt:lpstr> Задачи </vt:lpstr>
      <vt:lpstr>Познавательное развитие</vt:lpstr>
      <vt:lpstr>Презентация PowerPoint</vt:lpstr>
      <vt:lpstr>Речевое развитие</vt:lpstr>
      <vt:lpstr>Социально-коммуникативное развитие</vt:lpstr>
      <vt:lpstr>Художественно-эстетическое развитие</vt:lpstr>
      <vt:lpstr>Презентация PowerPoint</vt:lpstr>
      <vt:lpstr>Физическое развитие</vt:lpstr>
      <vt:lpstr>Работа с родителями</vt:lpstr>
      <vt:lpstr>Итоговый продукт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 Лютиков</dc:creator>
  <cp:lastModifiedBy>Пользователь</cp:lastModifiedBy>
  <cp:revision>105</cp:revision>
  <dcterms:created xsi:type="dcterms:W3CDTF">2018-11-04T15:52:00Z</dcterms:created>
  <dcterms:modified xsi:type="dcterms:W3CDTF">2022-11-16T08:55:19Z</dcterms:modified>
</cp:coreProperties>
</file>