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5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0;&#1058;&#1058;&#1045;&#1057;&#1058;&#1040;&#1062;&#1048;&#1071;%20&#1070;&#1044;&#1048;&#1053;&#1040;%20&#1040;&#1057;\1%20&#1089;&#1077;&#1085;&#1090;&#1103;&#1073;&#1088;&#1103;\&#1042;&#1083;&#1072;&#1076;&#1080;&#1084;&#1080;&#1088;%20&#1064;&#1072;&#1080;&#1085;&#1089;&#1082;&#1080;&#1081;%20-%20&#1063;&#1077;&#1084;&#1091;%20&#1091;&#1095;&#1072;&#1090;%20&#1074;%20&#1096;&#1082;&#1086;&#1083;&#1077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shkolnaiapora.ru/question/zimnij-dvorej-petra-i-naxodilsya-na-meste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9346163634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Владимир Шаинский - Чему учат в школ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4427984" y="328498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60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42091fc434208dfb25061077f32ae3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59632" y="942063"/>
            <a:ext cx="6552728" cy="572729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25082" y="-99392"/>
            <a:ext cx="286488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  И  Р</a:t>
            </a:r>
            <a:endParaRPr lang="ru-RU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8902150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35696" y="1528425"/>
            <a:ext cx="73803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marR="0" lvl="0" indent="-7429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Мир строит, война разрушает.</a:t>
            </a:r>
          </a:p>
          <a:p>
            <a:pPr marL="742950" marR="0" lvl="0" indent="-7429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Мир на планете – счастливы дети.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Дружно за мир стоять – войне не бывать.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ig_97833_flowers_58057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4c29-a43cf-depositphotos_1826037_l-201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lag-rossi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1 сентября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196752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День знаний, как и многие другие праздники, имеет свою историю, начало которой знаменуется 1492 годом. Именно в 1492 году Иван 3 издал указ о праздновании начало Нового года 1 сентября.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Иван-III-Васильевич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41376" y="3212976"/>
            <a:ext cx="4418856" cy="33288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70980" y="6488668"/>
            <a:ext cx="2137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Иван 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Васильевич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04664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Следующим значимой датой в истории праздника стал 1700 год. В этот году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Пётр 1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перенёс празднование Нового года на 1 января, после чего на 300 лет была забыта дата 1 сентября.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етр-Первый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267744" y="2520280"/>
            <a:ext cx="4403784" cy="35010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79912" y="6084004"/>
            <a:ext cx="1550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Петр Первый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27384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 все же, по прошествии времени, первое сентября вновь стал началом, но только не нового календарного, а учебного года. Это событие датируется 1984 годом, когда был издан в Советской России указ о признании 1 сентября официальным праздником – Днём Знаний.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оветская-Россия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91680" y="3048000"/>
            <a:ext cx="5715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85260212-1-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3528" y="2564904"/>
            <a:ext cx="8229600" cy="1143000"/>
          </a:xfrm>
          <a:prstGeom prst="rect">
            <a:avLst/>
          </a:prstGeom>
        </p:spPr>
        <p:txBody>
          <a:bodyPr>
            <a:normAutofit fontScale="77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Правила поведения в школе</a:t>
            </a:r>
            <a:endParaRPr kumimoji="0" lang="ru-RU" sz="60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42091fc434208dfb25061077f32ae3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59632" y="942063"/>
            <a:ext cx="6552728" cy="572729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19282" y="-99392"/>
            <a:ext cx="307648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 Р  М </a:t>
            </a:r>
            <a:endParaRPr lang="ru-RU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141</Words>
  <Application>Microsoft Office PowerPoint</Application>
  <PresentationFormat>Экран (4:3)</PresentationFormat>
  <Paragraphs>14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История 1 сентября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 Юдина</dc:creator>
  <cp:lastModifiedBy>Анна Мельникова</cp:lastModifiedBy>
  <cp:revision>47</cp:revision>
  <dcterms:created xsi:type="dcterms:W3CDTF">2020-08-27T16:08:10Z</dcterms:created>
  <dcterms:modified xsi:type="dcterms:W3CDTF">2022-11-17T10:48:18Z</dcterms:modified>
</cp:coreProperties>
</file>