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  <p:sldId id="266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8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49" d="100"/>
          <a:sy n="49" d="100"/>
        </p:scale>
        <p:origin x="451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7136" y="188640"/>
            <a:ext cx="6696744" cy="74044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МБОУ «СОШ № 7» (</a:t>
            </a:r>
            <a:r>
              <a:rPr lang="ru-RU" sz="1200" smtClean="0"/>
              <a:t>дошкольное образование)</a:t>
            </a:r>
            <a:endParaRPr lang="ru-RU" sz="1200" dirty="0"/>
          </a:p>
        </p:txBody>
      </p:sp>
      <p:pic>
        <p:nvPicPr>
          <p:cNvPr id="2052" name="Picture 4" descr="https://ds04.infourok.ru/uploads/ex/0e91/00014710-9b25e1df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24744"/>
            <a:ext cx="6191672" cy="464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164288" y="5768499"/>
            <a:ext cx="1872208" cy="432048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Воспитатель :</a:t>
            </a:r>
          </a:p>
          <a:p>
            <a:pPr algn="ctr"/>
            <a:r>
              <a:rPr lang="ru-RU" sz="1200" dirty="0" err="1" smtClean="0"/>
              <a:t>Аджиева</a:t>
            </a:r>
            <a:r>
              <a:rPr lang="ru-RU" sz="1200" dirty="0" smtClean="0"/>
              <a:t> С.С.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06670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ytimg.com/vi/cQi4EP5U1K8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839517" cy="5400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6086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00.yaplakal.com/pics/pics_original/4/8/1/44281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421797" cy="60486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1051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ages.myshared.ru/6/742858/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247855" cy="5435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834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172400" cy="6129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7018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rhivurokov.ru/videouroki/html/2018/01/12/v_5a57f62cb9939/99706005_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518439" cy="60948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7092280" y="5553236"/>
            <a:ext cx="1296144" cy="216024"/>
          </a:xfrm>
          <a:prstGeom prst="rect">
            <a:avLst/>
          </a:prstGeom>
          <a:solidFill>
            <a:srgbClr val="8B8B8B"/>
          </a:solidFill>
          <a:ln>
            <a:solidFill>
              <a:srgbClr val="8B8B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26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s.myshared.ru/4/184259/slide_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620000" cy="5715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7969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get-pdb/872807/1b4eebd5-3cc5-4e02-9afa-8efe33df87b9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724967" cy="57937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674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4.infourok.ru/uploads/ex/12fc/00067b9b-7989f848/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319798" cy="54898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1620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www.maam.ru/upload/blogs/90db70f5b2bcf5e42a239f814dca550d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64896" cy="5698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07904" y="836712"/>
            <a:ext cx="129614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55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</TotalTime>
  <Words>15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Алексей Ямщиков</cp:lastModifiedBy>
  <cp:revision>4</cp:revision>
  <dcterms:created xsi:type="dcterms:W3CDTF">2019-04-29T19:01:14Z</dcterms:created>
  <dcterms:modified xsi:type="dcterms:W3CDTF">2022-11-17T04:56:28Z</dcterms:modified>
</cp:coreProperties>
</file>