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1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3" r:id="rId14"/>
    <p:sldId id="274" r:id="rId15"/>
    <p:sldId id="275" r:id="rId16"/>
    <p:sldId id="276" r:id="rId17"/>
    <p:sldId id="269" r:id="rId18"/>
    <p:sldId id="259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07582-5BE0-49EF-9EE4-9B2C0A3E7B2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94A75-C726-4256-AF4A-ABC005650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tatar.ru/alekseevo/kurkul/dou8/page2298994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odnb.ru/sections/specialists/review/365" TargetMode="External"/><Relationship Id="rId4" Type="http://schemas.openxmlformats.org/officeDocument/2006/relationships/hyperlink" Target="http://www.pra3dnuk.ru/foto/3/23fev15.pn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640960" cy="280831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 smtClean="0"/>
              <a:t>Муниципальное казённое дошкольное образовательное учреждение </a:t>
            </a:r>
            <a:br>
              <a:rPr lang="ru-RU" sz="2000" b="1" dirty="0" smtClean="0"/>
            </a:br>
            <a:r>
              <a:rPr lang="ru-RU" sz="2000" b="1" dirty="0" smtClean="0"/>
              <a:t>детский сад комбинированного вида « Алёнка»</a:t>
            </a:r>
            <a:br>
              <a:rPr lang="ru-RU" sz="2000" b="1" dirty="0" smtClean="0"/>
            </a:br>
            <a:r>
              <a:rPr lang="ru-RU" sz="2000" b="1" dirty="0" smtClean="0"/>
              <a:t>пгт Кикнур Кировской области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должны знать дошкольники о Великой Победе</a:t>
            </a:r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085184"/>
            <a:ext cx="3456384" cy="8640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Материал подготовила: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воспитатель </a:t>
            </a:r>
            <a:r>
              <a:rPr lang="ru-RU" sz="2000" b="1" dirty="0" err="1" smtClean="0">
                <a:solidFill>
                  <a:schemeClr val="tx1"/>
                </a:solidFill>
              </a:rPr>
              <a:t>Зотина</a:t>
            </a:r>
            <a:r>
              <a:rPr lang="ru-RU" sz="2000" b="1" dirty="0" smtClean="0">
                <a:solidFill>
                  <a:schemeClr val="tx1"/>
                </a:solidFill>
              </a:rPr>
              <a:t> И.И.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9872" y="60932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пгт</a:t>
            </a:r>
            <a:r>
              <a:rPr lang="ru-RU" b="1" dirty="0" smtClean="0"/>
              <a:t>. </a:t>
            </a:r>
            <a:r>
              <a:rPr lang="ru-RU" b="1" dirty="0" err="1" smtClean="0"/>
              <a:t>Кикнур</a:t>
            </a:r>
            <a:r>
              <a:rPr lang="ru-RU" b="1" dirty="0" smtClean="0"/>
              <a:t>, 2019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 Драгунский</a:t>
            </a:r>
            <a:endParaRPr lang="ru-RU" dirty="0"/>
          </a:p>
        </p:txBody>
      </p:sp>
      <p:pic>
        <p:nvPicPr>
          <p:cNvPr id="4098" name="Picture 2" descr="C:\Users\Техпром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9537" y="1772816"/>
            <a:ext cx="318770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Валентина Осеева</a:t>
            </a:r>
            <a:endParaRPr lang="ru-RU" dirty="0"/>
          </a:p>
        </p:txBody>
      </p:sp>
      <p:pic>
        <p:nvPicPr>
          <p:cNvPr id="5122" name="Picture 2" descr="C:\Users\Техпром\Desktop\1997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00808"/>
            <a:ext cx="316835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Журналы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/>
              <a:t>«Дошкольное воспитание»: </a:t>
            </a:r>
          </a:p>
          <a:p>
            <a:pPr algn="ctr">
              <a:buNone/>
            </a:pPr>
            <a:r>
              <a:rPr lang="ru-RU" b="1" dirty="0" smtClean="0"/>
              <a:t>2012/№</a:t>
            </a:r>
            <a:r>
              <a:rPr lang="ru-RU" b="1" dirty="0" smtClean="0"/>
              <a:t>3 </a:t>
            </a:r>
          </a:p>
          <a:p>
            <a:pPr>
              <a:buNone/>
            </a:pPr>
            <a:r>
              <a:rPr lang="ru-RU" dirty="0" smtClean="0"/>
              <a:t>1) День </a:t>
            </a:r>
            <a:r>
              <a:rPr lang="ru-RU" dirty="0" smtClean="0"/>
              <a:t>Победы «Книга памяти</a:t>
            </a:r>
            <a:r>
              <a:rPr lang="ru-RU" dirty="0" smtClean="0"/>
              <a:t>»;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2014/№</a:t>
            </a:r>
            <a:r>
              <a:rPr lang="ru-RU" b="1" dirty="0" smtClean="0"/>
              <a:t>12</a:t>
            </a:r>
          </a:p>
          <a:p>
            <a:pPr>
              <a:buNone/>
            </a:pPr>
            <a:r>
              <a:rPr lang="ru-RU" dirty="0" smtClean="0"/>
              <a:t>1) Проект </a:t>
            </a:r>
            <a:r>
              <a:rPr lang="ru-RU" dirty="0" smtClean="0"/>
              <a:t>(расскажем детям о войне</a:t>
            </a:r>
            <a:r>
              <a:rPr lang="ru-RU" dirty="0" smtClean="0"/>
              <a:t>)«Подвиги </a:t>
            </a:r>
            <a:r>
              <a:rPr lang="ru-RU" dirty="0" smtClean="0"/>
              <a:t>героев – в памяти народной»,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) «</a:t>
            </a:r>
            <a:r>
              <a:rPr lang="ru-RU" dirty="0" smtClean="0"/>
              <a:t>Дети дошкольники и Отечественная война»,</a:t>
            </a:r>
          </a:p>
          <a:p>
            <a:pPr>
              <a:buNone/>
            </a:pPr>
            <a:r>
              <a:rPr lang="ru-RU" dirty="0" smtClean="0"/>
              <a:t>3) Сказка «Счастливый джемпер»;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2018/№</a:t>
            </a:r>
            <a:r>
              <a:rPr lang="ru-RU" b="1" dirty="0" smtClean="0"/>
              <a:t>4</a:t>
            </a:r>
          </a:p>
          <a:p>
            <a:pPr>
              <a:buNone/>
            </a:pPr>
            <a:r>
              <a:rPr lang="ru-RU" dirty="0" smtClean="0"/>
              <a:t>1)«День Победы» (сценарий к празднику),</a:t>
            </a:r>
          </a:p>
          <a:p>
            <a:pPr>
              <a:buNone/>
            </a:pPr>
            <a:r>
              <a:rPr lang="ru-RU" dirty="0" smtClean="0"/>
              <a:t>2)«Чтим великий День Победы!» (спортивно-музыкальный праздник для детей старшего дошкольного возраста).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4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/>
              <a:t>«Справочник старшего воспитателя»:</a:t>
            </a:r>
          </a:p>
          <a:p>
            <a:pPr algn="ctr">
              <a:buNone/>
            </a:pPr>
            <a:r>
              <a:rPr lang="ru-RU" sz="2700" b="1" dirty="0" smtClean="0"/>
              <a:t>2016/№</a:t>
            </a:r>
            <a:r>
              <a:rPr lang="ru-RU" sz="2700" b="1" dirty="0" smtClean="0"/>
              <a:t>5</a:t>
            </a:r>
          </a:p>
          <a:p>
            <a:pPr>
              <a:buNone/>
            </a:pPr>
            <a:r>
              <a:rPr lang="ru-RU" sz="2700" dirty="0" smtClean="0"/>
              <a:t>1) Проект по созданию мини-музея «</a:t>
            </a:r>
            <a:r>
              <a:rPr lang="ru-RU" sz="2700" dirty="0" smtClean="0"/>
              <a:t>Кукла </a:t>
            </a:r>
            <a:r>
              <a:rPr lang="ru-RU" sz="2700" dirty="0" smtClean="0"/>
              <a:t>в военной форме»,</a:t>
            </a:r>
          </a:p>
          <a:p>
            <a:pPr>
              <a:buNone/>
            </a:pPr>
            <a:r>
              <a:rPr lang="ru-RU" sz="2700" dirty="0" smtClean="0"/>
              <a:t>2) Проект по нравственно-патриотическому воспитанию «Герои Великой Отечественной войны в моей семье</a:t>
            </a:r>
            <a:r>
              <a:rPr lang="ru-RU" sz="2700" dirty="0" smtClean="0"/>
              <a:t>»</a:t>
            </a:r>
            <a:endParaRPr lang="ru-RU" sz="2700" dirty="0" smtClean="0"/>
          </a:p>
          <a:p>
            <a:pPr algn="ctr">
              <a:buNone/>
            </a:pPr>
            <a:r>
              <a:rPr lang="ru-RU" sz="2700" b="1" dirty="0" smtClean="0"/>
              <a:t>2019/№</a:t>
            </a:r>
            <a:r>
              <a:rPr lang="ru-RU" sz="2700" b="1" dirty="0" smtClean="0"/>
              <a:t>4</a:t>
            </a:r>
          </a:p>
          <a:p>
            <a:pPr>
              <a:buNone/>
            </a:pPr>
            <a:r>
              <a:rPr lang="ru-RU" sz="2700" dirty="0" smtClean="0"/>
              <a:t>1)«Полевая кухня, штаб и </a:t>
            </a:r>
            <a:r>
              <a:rPr lang="ru-RU" sz="2700" dirty="0" err="1" smtClean="0"/>
              <a:t>квест-игра</a:t>
            </a:r>
            <a:r>
              <a:rPr lang="ru-RU" sz="2700" dirty="0" smtClean="0"/>
              <a:t> в детском саду, или Как по-новому организовать День Победы с дошкольниками»;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700" dirty="0" smtClean="0"/>
          </a:p>
          <a:p>
            <a:pPr algn="ctr"/>
            <a:r>
              <a:rPr lang="ru-RU" sz="2700" b="1" dirty="0" smtClean="0"/>
              <a:t>«Справочник музыкального руководителя»:</a:t>
            </a:r>
          </a:p>
          <a:p>
            <a:pPr algn="ctr">
              <a:buNone/>
            </a:pPr>
            <a:r>
              <a:rPr lang="ru-RU" sz="2700" b="1" dirty="0" smtClean="0"/>
              <a:t>2017/№</a:t>
            </a:r>
            <a:r>
              <a:rPr lang="ru-RU" sz="2700" b="1" dirty="0" smtClean="0"/>
              <a:t>5</a:t>
            </a:r>
          </a:p>
          <a:p>
            <a:pPr>
              <a:buNone/>
            </a:pPr>
            <a:r>
              <a:rPr lang="ru-RU" sz="2700" dirty="0" smtClean="0"/>
              <a:t>1)«Была война (как рассказывать об этом детям)»,</a:t>
            </a:r>
          </a:p>
          <a:p>
            <a:pPr>
              <a:buNone/>
            </a:pPr>
            <a:r>
              <a:rPr lang="ru-RU" sz="2700" dirty="0" smtClean="0"/>
              <a:t>2)«Что я знаю о войне (конспект </a:t>
            </a:r>
            <a:r>
              <a:rPr lang="ru-RU" sz="2700" dirty="0" err="1" smtClean="0"/>
              <a:t>нод</a:t>
            </a:r>
            <a:r>
              <a:rPr lang="ru-RU" sz="2700" dirty="0" smtClean="0"/>
              <a:t> в старшей группе</a:t>
            </a:r>
            <a:r>
              <a:rPr lang="ru-RU" sz="2700" dirty="0" smtClean="0"/>
              <a:t>)»;</a:t>
            </a:r>
            <a:endParaRPr lang="ru-RU" sz="2700" dirty="0" smtClean="0"/>
          </a:p>
          <a:p>
            <a:pPr algn="ctr">
              <a:buNone/>
            </a:pPr>
            <a:r>
              <a:rPr lang="ru-RU" sz="2700" b="1" dirty="0" smtClean="0"/>
              <a:t>2018/№</a:t>
            </a:r>
            <a:r>
              <a:rPr lang="ru-RU" sz="2700" b="1" dirty="0" smtClean="0"/>
              <a:t>3</a:t>
            </a:r>
          </a:p>
          <a:p>
            <a:pPr>
              <a:buNone/>
            </a:pPr>
            <a:r>
              <a:rPr lang="ru-RU" sz="2700" dirty="0" smtClean="0"/>
              <a:t>1)«Салют Победы (сценарий концерта дошкольников и педагогов для ветеранов войны»,</a:t>
            </a:r>
          </a:p>
          <a:p>
            <a:pPr>
              <a:buNone/>
            </a:pPr>
            <a:r>
              <a:rPr lang="ru-RU" sz="2700" dirty="0" smtClean="0"/>
              <a:t>2)«Георгиевские старты (сценарий спортивно-музыкального праздника ко Дню Победы»,</a:t>
            </a:r>
          </a:p>
          <a:p>
            <a:pPr>
              <a:buNone/>
            </a:pPr>
            <a:r>
              <a:rPr lang="ru-RU" sz="2700" dirty="0" smtClean="0"/>
              <a:t>3)«Мы о войне стихами говорим (сценарий конкурса чтецов для дошкольников в честь 9 мая».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/>
          <a:lstStyle/>
          <a:p>
            <a:pPr algn="ctr"/>
            <a:r>
              <a:rPr lang="ru-RU" sz="2700" b="1" dirty="0" smtClean="0"/>
              <a:t>«Справочник педагога-психолога»:</a:t>
            </a:r>
          </a:p>
          <a:p>
            <a:pPr algn="ctr">
              <a:buNone/>
            </a:pPr>
            <a:r>
              <a:rPr lang="ru-RU" sz="2700" b="1" dirty="0" smtClean="0"/>
              <a:t>2018№</a:t>
            </a:r>
            <a:r>
              <a:rPr lang="ru-RU" sz="2700" b="1" dirty="0" smtClean="0"/>
              <a:t>5</a:t>
            </a:r>
          </a:p>
          <a:p>
            <a:pPr algn="just">
              <a:buNone/>
            </a:pPr>
            <a:r>
              <a:rPr lang="ru-RU" sz="2700" dirty="0" smtClean="0"/>
              <a:t>1)«Как рассказать детям о войне (рекомендации воспитателям)».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688632"/>
          </a:xfrm>
        </p:spPr>
        <p:txBody>
          <a:bodyPr>
            <a:noAutofit/>
          </a:bodyPr>
          <a:lstStyle/>
          <a:p>
            <a:r>
              <a:rPr lang="ru-RU" sz="2300" b="1" dirty="0" smtClean="0"/>
              <a:t>Беседы с детьми о Великой Победе;</a:t>
            </a:r>
          </a:p>
          <a:p>
            <a:r>
              <a:rPr lang="ru-RU" sz="2300" b="1" dirty="0" smtClean="0"/>
              <a:t>Папки-передвижки</a:t>
            </a:r>
            <a:r>
              <a:rPr lang="ru-RU" sz="2300" b="1" dirty="0" smtClean="0"/>
              <a:t>:</a:t>
            </a:r>
            <a:r>
              <a:rPr lang="ru-RU" sz="2300" dirty="0" smtClean="0"/>
              <a:t> «Как рассказать ребенку о Дне Победы», «История Георгиевской ленточки», «9 мая - День Победы», «Великая Отечественная война 1941-1945гг»;</a:t>
            </a:r>
          </a:p>
          <a:p>
            <a:r>
              <a:rPr lang="ru-RU" sz="2300" b="1" dirty="0" smtClean="0"/>
              <a:t>Конспекты </a:t>
            </a:r>
            <a:r>
              <a:rPr lang="ru-RU" sz="2300" b="1" dirty="0" smtClean="0"/>
              <a:t>НОД </a:t>
            </a:r>
            <a:r>
              <a:rPr lang="ru-RU" sz="2300" b="1" dirty="0" smtClean="0"/>
              <a:t>в старшей группе:</a:t>
            </a:r>
          </a:p>
          <a:p>
            <a:pPr>
              <a:buNone/>
            </a:pPr>
            <a:r>
              <a:rPr lang="ru-RU" sz="2300" dirty="0" smtClean="0"/>
              <a:t>«Был великий День Победы много лет тому назад…»,</a:t>
            </a:r>
          </a:p>
          <a:p>
            <a:pPr>
              <a:buNone/>
            </a:pPr>
            <a:r>
              <a:rPr lang="ru-RU" sz="2300" dirty="0" smtClean="0"/>
              <a:t>«Георгиевская ленточка»;</a:t>
            </a:r>
          </a:p>
          <a:p>
            <a:r>
              <a:rPr lang="ru-RU" sz="2300" b="1" dirty="0" smtClean="0"/>
              <a:t>Консультации для родителей:</a:t>
            </a:r>
          </a:p>
          <a:p>
            <a:pPr>
              <a:buNone/>
            </a:pPr>
            <a:r>
              <a:rPr lang="ru-RU" sz="2300" dirty="0" smtClean="0"/>
              <a:t>«Как рассказать детям о войне»,</a:t>
            </a:r>
          </a:p>
          <a:p>
            <a:pPr>
              <a:buNone/>
            </a:pPr>
            <a:r>
              <a:rPr lang="ru-RU" sz="2300" dirty="0" smtClean="0"/>
              <a:t>«Мама, а что такое война?»;</a:t>
            </a:r>
          </a:p>
          <a:p>
            <a:r>
              <a:rPr lang="ru-RU" sz="2300" b="1" dirty="0" smtClean="0"/>
              <a:t>Презентации: </a:t>
            </a:r>
          </a:p>
          <a:p>
            <a:pPr>
              <a:buNone/>
            </a:pPr>
            <a:r>
              <a:rPr lang="ru-RU" sz="2300" dirty="0" smtClean="0"/>
              <a:t>«9 мая – День Победы», </a:t>
            </a:r>
          </a:p>
          <a:p>
            <a:pPr>
              <a:buNone/>
            </a:pPr>
            <a:r>
              <a:rPr lang="ru-RU" sz="2300" dirty="0" smtClean="0"/>
              <a:t>«Детям о Великой Отечественной войне».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- ресурсы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496944" cy="46805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Каталог книг для детей о Великой отечественной войне: </a:t>
            </a:r>
            <a:endParaRPr lang="ru-RU" sz="2400" b="1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2000" dirty="0" smtClean="0">
                <a:hlinkClick r:id="rId3"/>
              </a:rPr>
              <a:t>https://edu.tatar.ru/alekseevo/kurkul/dou8/page2298994.htm</a:t>
            </a:r>
            <a:r>
              <a:rPr lang="ru-RU" sz="20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К разговору с дошкольниками о Великой Отечественной войне:</a:t>
            </a:r>
            <a:endParaRPr lang="ru-RU" sz="2400" dirty="0" smtClean="0">
              <a:hlinkClick r:id="rId4"/>
            </a:endParaRP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 smtClean="0">
                <a:hlinkClick r:id="rId5"/>
              </a:rPr>
              <a:t>http://todnb.ru/sections/specialists/review/365</a:t>
            </a:r>
            <a:r>
              <a:rPr lang="ru-RU" sz="1800" dirty="0" smtClean="0"/>
              <a:t> </a:t>
            </a:r>
            <a:endParaRPr lang="ru-RU" sz="18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успехов в разговоре с детьми о Великой Победе!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 и повести про Великую Отечественную войну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010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Сергей Алексеев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Техпром\Desktop\6132125-sergey-petrovich-alekseev-sto-rasskazov-o-voyne-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096344" cy="48965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1916832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/>
              <a:t>«Наташка». </a:t>
            </a:r>
          </a:p>
          <a:p>
            <a:pPr marL="342900" indent="-342900">
              <a:buAutoNum type="arabicPeriod"/>
            </a:pP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«Три приятеля с Волхонки». </a:t>
            </a:r>
          </a:p>
          <a:p>
            <a:pPr marL="342900" indent="-342900">
              <a:buAutoNum type="arabicPeriod"/>
            </a:pP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«</a:t>
            </a:r>
            <a:r>
              <a:rPr lang="ru-RU" sz="2400" b="1" dirty="0" err="1" smtClean="0"/>
              <a:t>Орлович-Воронович</a:t>
            </a:r>
            <a:r>
              <a:rPr lang="ru-RU" sz="2400" b="1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0368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Илья </a:t>
            </a:r>
            <a:r>
              <a:rPr lang="ru-RU" sz="49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Туричин</a:t>
            </a:r>
            <a:endParaRPr lang="ru-RU" sz="49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ttp://todnb.ru/content/images/img596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556792"/>
            <a:ext cx="345638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Анатолий </a:t>
            </a:r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Митяев</a:t>
            </a:r>
            <a:endParaRPr lang="ru-RU" sz="49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Техпром\Desktop\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19" y="1556792"/>
            <a:ext cx="2143297" cy="3312368"/>
          </a:xfrm>
          <a:prstGeom prst="rect">
            <a:avLst/>
          </a:prstGeom>
          <a:noFill/>
        </p:spPr>
      </p:pic>
      <p:pic>
        <p:nvPicPr>
          <p:cNvPr id="5" name="Рисунок 4" descr="http://todnb.ru/content/images/img602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00808"/>
            <a:ext cx="20882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odnb.ru/content/images/img609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00808"/>
            <a:ext cx="21602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odnb.ru/content/images/img607(1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700808"/>
            <a:ext cx="22322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 Паустовский</a:t>
            </a:r>
            <a:endParaRPr lang="ru-RU" sz="49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ttp://todnb.ru/content/images/img605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302433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dnb.ru/content/images/img601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31683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Аркадий Гайдар</a:t>
            </a:r>
            <a:endParaRPr lang="ru-RU" dirty="0"/>
          </a:p>
        </p:txBody>
      </p:sp>
      <p:pic>
        <p:nvPicPr>
          <p:cNvPr id="4" name="Содержимое 3" descr="http://todnb.ru/content/images/img600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338437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Герман</a:t>
            </a:r>
            <a:endParaRPr lang="ru-RU" dirty="0"/>
          </a:p>
        </p:txBody>
      </p:sp>
      <p:pic>
        <p:nvPicPr>
          <p:cNvPr id="4" name="Рисунок 3" descr="http://todnb.ru/content/images/img599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38164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Сусанна Георгиевская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Техпром\Desktop\4a33b8ed43115265002037eeada0ef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3190933" cy="4786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393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казённое дошкольное образовательное учреждение  детский сад комбинированного вида « Алёнка» пгт Кикнур Кировской области Что должны знать дошкольники о Великой Победе</vt:lpstr>
      <vt:lpstr>        Рассказы и повести про Великую Отечественную войну</vt:lpstr>
      <vt:lpstr>Сергей Алексеев</vt:lpstr>
      <vt:lpstr> Илья Туричин</vt:lpstr>
      <vt:lpstr> Анатолий Митяев</vt:lpstr>
      <vt:lpstr> Константин Паустовский</vt:lpstr>
      <vt:lpstr> Аркадий Гайдар</vt:lpstr>
      <vt:lpstr> Юрий Герман</vt:lpstr>
      <vt:lpstr> Сусанна Георгиевская</vt:lpstr>
      <vt:lpstr> Виктор Драгунский</vt:lpstr>
      <vt:lpstr> Валентина Осеева</vt:lpstr>
      <vt:lpstr>       Журналы</vt:lpstr>
      <vt:lpstr>Слайд 13</vt:lpstr>
      <vt:lpstr>Слайд 14</vt:lpstr>
      <vt:lpstr>Слайд 15</vt:lpstr>
      <vt:lpstr>Слайд 16</vt:lpstr>
      <vt:lpstr>Слайд 17</vt:lpstr>
      <vt:lpstr>Интернет - ресурсы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Техпром</cp:lastModifiedBy>
  <cp:revision>42</cp:revision>
  <dcterms:created xsi:type="dcterms:W3CDTF">2015-04-19T15:51:03Z</dcterms:created>
  <dcterms:modified xsi:type="dcterms:W3CDTF">2019-10-09T16:55:37Z</dcterms:modified>
</cp:coreProperties>
</file>