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5" r:id="rId2"/>
    <p:sldId id="256" r:id="rId3"/>
    <p:sldId id="257" r:id="rId4"/>
    <p:sldId id="258" r:id="rId5"/>
    <p:sldId id="281" r:id="rId6"/>
    <p:sldId id="280" r:id="rId7"/>
    <p:sldId id="284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D4D4563-6532-48A3-A15B-AD37B413107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487B80A-9050-401F-A268-36895967DB94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0749784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4563-6532-48A3-A15B-AD37B413107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80A-9050-401F-A268-36895967D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788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4563-6532-48A3-A15B-AD37B413107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80A-9050-401F-A268-36895967D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901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4563-6532-48A3-A15B-AD37B413107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80A-9050-401F-A268-36895967D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861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D4D4563-6532-48A3-A15B-AD37B413107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87B80A-9050-401F-A268-36895967DB9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8898424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4563-6532-48A3-A15B-AD37B413107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80A-9050-401F-A268-36895967D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494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4563-6532-48A3-A15B-AD37B413107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80A-9050-401F-A268-36895967D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554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4563-6532-48A3-A15B-AD37B413107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80A-9050-401F-A268-36895967D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080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4563-6532-48A3-A15B-AD37B413107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80A-9050-401F-A268-36895967D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955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D4D4563-6532-48A3-A15B-AD37B413107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87B80A-9050-401F-A268-36895967DB9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0654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D4D4563-6532-48A3-A15B-AD37B413107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87B80A-9050-401F-A268-36895967DB9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83556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2D4D4563-6532-48A3-A15B-AD37B413107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487B80A-9050-401F-A268-36895967DB9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2997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58EE0B-5FAE-4836-9094-D896BDB395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/>
              <a:t>дЕЛЕНИЕ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4CBD338-8A47-43AA-BA74-D554C00AE1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Подготовила</a:t>
            </a:r>
            <a:r>
              <a:rPr lang="ru-RU"/>
              <a:t>: учитель математики ГБОУ СОШ № 493</a:t>
            </a:r>
            <a:endParaRPr lang="ru-RU" dirty="0"/>
          </a:p>
          <a:p>
            <a:r>
              <a:rPr lang="ru-RU" dirty="0" err="1"/>
              <a:t>Меметова</a:t>
            </a:r>
            <a:r>
              <a:rPr lang="ru-RU" dirty="0"/>
              <a:t> </a:t>
            </a:r>
            <a:r>
              <a:rPr lang="ru-RU" dirty="0" err="1"/>
              <a:t>Гулзар</a:t>
            </a:r>
            <a:r>
              <a:rPr lang="ru-RU" dirty="0"/>
              <a:t> </a:t>
            </a:r>
            <a:r>
              <a:rPr lang="ru-RU" dirty="0" err="1"/>
              <a:t>Ибрагимовна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639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B20DD4CE-CBC5-4CF9-9E75-AF398586E0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5057241"/>
              </p:ext>
            </p:extLst>
          </p:nvPr>
        </p:nvGraphicFramePr>
        <p:xfrm>
          <a:off x="904568" y="314634"/>
          <a:ext cx="4227870" cy="3826830"/>
        </p:xfrm>
        <a:graphic>
          <a:graphicData uri="http://schemas.openxmlformats.org/drawingml/2006/table">
            <a:tbl>
              <a:tblPr firstRow="1" firstCol="1" bandRow="1"/>
              <a:tblGrid>
                <a:gridCol w="1275788">
                  <a:extLst>
                    <a:ext uri="{9D8B030D-6E8A-4147-A177-3AD203B41FA5}">
                      <a16:colId xmlns:a16="http://schemas.microsoft.com/office/drawing/2014/main" val="1459853554"/>
                    </a:ext>
                  </a:extLst>
                </a:gridCol>
                <a:gridCol w="2952082">
                  <a:extLst>
                    <a:ext uri="{9D8B030D-6E8A-4147-A177-3AD203B41FA5}">
                      <a16:colId xmlns:a16="http://schemas.microsoft.com/office/drawing/2014/main" val="3267648008"/>
                    </a:ext>
                  </a:extLst>
                </a:gridCol>
              </a:tblGrid>
              <a:tr h="499478">
                <a:tc>
                  <a:txBody>
                    <a:bodyPr/>
                    <a:lstStyle/>
                    <a:p>
                      <a:pPr marL="2032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</a:t>
                      </a:r>
                      <a:r>
                        <a:rPr lang="ru-RU" sz="2400" b="1"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+27</a:t>
                      </a:r>
                      <a:r>
                        <a:rPr lang="ru-RU" sz="2400" b="1"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ru-RU" sz="2400" b="1"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(73+27 ) = 100 а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3991043"/>
                  </a:ext>
                </a:extLst>
              </a:tr>
              <a:tr h="499478">
                <a:tc>
                  <a:txBody>
                    <a:bodyPr/>
                    <a:lstStyle/>
                    <a:p>
                      <a:pPr marL="2032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ru-RU" sz="2400" b="1"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+83</a:t>
                      </a:r>
                      <a:r>
                        <a:rPr lang="ru-RU" sz="2400" b="1"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032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ru-RU" sz="2400" b="1"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(17+83 ) = 100 в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2677332"/>
                  </a:ext>
                </a:extLst>
              </a:tr>
              <a:tr h="499478">
                <a:tc>
                  <a:txBody>
                    <a:bodyPr/>
                    <a:lstStyle/>
                    <a:p>
                      <a:pPr marL="2032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</a:t>
                      </a:r>
                      <a:r>
                        <a:rPr lang="ru-RU" sz="2400" b="1"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-36</a:t>
                      </a:r>
                      <a:r>
                        <a:rPr lang="ru-RU" sz="2400" b="1"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ru-RU" sz="2400" b="1"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( 86-36) = 50 с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2130664"/>
                  </a:ext>
                </a:extLst>
              </a:tr>
              <a:tr h="4994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</a:t>
                      </a:r>
                      <a:r>
                        <a:rPr lang="ru-RU" sz="2400" b="1"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-22</a:t>
                      </a:r>
                      <a:r>
                        <a:rPr lang="ru-RU" sz="2400" b="1"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ru-RU" sz="2400" b="1"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(72-22 ) = 50 р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4471007"/>
                  </a:ext>
                </a:extLst>
              </a:tr>
              <a:tr h="4994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ru-RU" sz="2400" b="1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+37</a:t>
                      </a:r>
                      <a:r>
                        <a:rPr lang="ru-RU" sz="2400" b="1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</a:t>
                      </a:r>
                      <a:r>
                        <a:rPr lang="ru-RU" sz="2400" b="1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(13+37) = 50 х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7328537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0D33D456-212A-4BF1-A389-4F7A673C83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54130"/>
              </p:ext>
            </p:extLst>
          </p:nvPr>
        </p:nvGraphicFramePr>
        <p:xfrm>
          <a:off x="5132438" y="2666742"/>
          <a:ext cx="6666272" cy="3826830"/>
        </p:xfrm>
        <a:graphic>
          <a:graphicData uri="http://schemas.openxmlformats.org/drawingml/2006/table">
            <a:tbl>
              <a:tblPr firstRow="1" firstCol="1" bandRow="1"/>
              <a:tblGrid>
                <a:gridCol w="2074607">
                  <a:extLst>
                    <a:ext uri="{9D8B030D-6E8A-4147-A177-3AD203B41FA5}">
                      <a16:colId xmlns:a16="http://schemas.microsoft.com/office/drawing/2014/main" val="104727199"/>
                    </a:ext>
                  </a:extLst>
                </a:gridCol>
                <a:gridCol w="4591665">
                  <a:extLst>
                    <a:ext uri="{9D8B030D-6E8A-4147-A177-3AD203B41FA5}">
                      <a16:colId xmlns:a16="http://schemas.microsoft.com/office/drawing/2014/main" val="18703662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*287*</a:t>
                      </a:r>
                      <a:r>
                        <a:rPr lang="ru-RU" sz="2400" b="1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=287* (</a:t>
                      </a:r>
                      <a:r>
                        <a:rPr lang="ru-RU" sz="2400" b="1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25*4</a:t>
                      </a: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= 287* 100 =28700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7265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125</a:t>
                      </a: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*567*</a:t>
                      </a:r>
                      <a:r>
                        <a:rPr lang="ru-RU" sz="2400" b="1"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567*(</a:t>
                      </a:r>
                      <a:r>
                        <a:rPr lang="ru-RU" sz="2400" b="1"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125*8</a:t>
                      </a: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=567*1000=567000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07192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488*</a:t>
                      </a:r>
                      <a:r>
                        <a:rPr lang="ru-RU" sz="2400" b="1"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2400" b="1"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488*(</a:t>
                      </a:r>
                      <a:r>
                        <a:rPr lang="ru-RU" sz="2400" b="1"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50*2</a:t>
                      </a: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=488*100=48800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76625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234*</a:t>
                      </a:r>
                      <a:r>
                        <a:rPr lang="ru-RU" sz="2400" b="1"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2400" b="1"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=234*(</a:t>
                      </a:r>
                      <a:r>
                        <a:rPr lang="ru-RU" sz="2400" b="1"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20*5</a:t>
                      </a: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)=234*100=23400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72611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*136-</a:t>
                      </a:r>
                      <a:r>
                        <a:rPr lang="ru-RU" sz="24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*36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ru-RU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*(136-36) =45*100 =4500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80470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2081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D3E4072D-F2F0-4B3A-AD2D-2B7F339073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117635"/>
              </p:ext>
            </p:extLst>
          </p:nvPr>
        </p:nvGraphicFramePr>
        <p:xfrm>
          <a:off x="656005" y="275301"/>
          <a:ext cx="4673079" cy="29744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91995">
                  <a:extLst>
                    <a:ext uri="{9D8B030D-6E8A-4147-A177-3AD203B41FA5}">
                      <a16:colId xmlns:a16="http://schemas.microsoft.com/office/drawing/2014/main" val="1012879065"/>
                    </a:ext>
                  </a:extLst>
                </a:gridCol>
                <a:gridCol w="1120877">
                  <a:extLst>
                    <a:ext uri="{9D8B030D-6E8A-4147-A177-3AD203B41FA5}">
                      <a16:colId xmlns:a16="http://schemas.microsoft.com/office/drawing/2014/main" val="1057316829"/>
                    </a:ext>
                  </a:extLst>
                </a:gridCol>
                <a:gridCol w="1160207">
                  <a:extLst>
                    <a:ext uri="{9D8B030D-6E8A-4147-A177-3AD203B41FA5}">
                      <a16:colId xmlns:a16="http://schemas.microsoft.com/office/drawing/2014/main" val="2845358177"/>
                    </a:ext>
                  </a:extLst>
                </a:gridCol>
              </a:tblGrid>
              <a:tr h="468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71*11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к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38359984"/>
                  </a:ext>
                </a:extLst>
              </a:tr>
              <a:tr h="468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11*42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н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46271879"/>
                  </a:ext>
                </a:extLst>
              </a:tr>
              <a:tr h="468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451*0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е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6187275"/>
                  </a:ext>
                </a:extLst>
              </a:tr>
              <a:tr h="468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311*10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и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7111472"/>
                  </a:ext>
                </a:extLst>
              </a:tr>
              <a:tr h="468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413*1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д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6415018"/>
                  </a:ext>
                </a:extLst>
              </a:tr>
              <a:tr h="468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89*100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л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1860084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F9DE55A7-7BD7-4FA0-A294-C4CB342ECC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579858"/>
              </p:ext>
            </p:extLst>
          </p:nvPr>
        </p:nvGraphicFramePr>
        <p:xfrm>
          <a:off x="1822506" y="3769417"/>
          <a:ext cx="8658681" cy="1122046"/>
        </p:xfrm>
        <a:graphic>
          <a:graphicData uri="http://schemas.openxmlformats.org/drawingml/2006/table">
            <a:tbl>
              <a:tblPr firstRow="1" firstCol="1" bandRow="1"/>
              <a:tblGrid>
                <a:gridCol w="1372978">
                  <a:extLst>
                    <a:ext uri="{9D8B030D-6E8A-4147-A177-3AD203B41FA5}">
                      <a16:colId xmlns:a16="http://schemas.microsoft.com/office/drawing/2014/main" val="2647782776"/>
                    </a:ext>
                  </a:extLst>
                </a:gridCol>
                <a:gridCol w="1199535">
                  <a:extLst>
                    <a:ext uri="{9D8B030D-6E8A-4147-A177-3AD203B41FA5}">
                      <a16:colId xmlns:a16="http://schemas.microsoft.com/office/drawing/2014/main" val="584629239"/>
                    </a:ext>
                  </a:extLst>
                </a:gridCol>
                <a:gridCol w="1307691">
                  <a:extLst>
                    <a:ext uri="{9D8B030D-6E8A-4147-A177-3AD203B41FA5}">
                      <a16:colId xmlns:a16="http://schemas.microsoft.com/office/drawing/2014/main" val="1956578994"/>
                    </a:ext>
                  </a:extLst>
                </a:gridCol>
                <a:gridCol w="1101213">
                  <a:extLst>
                    <a:ext uri="{9D8B030D-6E8A-4147-A177-3AD203B41FA5}">
                      <a16:colId xmlns:a16="http://schemas.microsoft.com/office/drawing/2014/main" val="2049821271"/>
                    </a:ext>
                  </a:extLst>
                </a:gridCol>
                <a:gridCol w="1111045">
                  <a:extLst>
                    <a:ext uri="{9D8B030D-6E8A-4147-A177-3AD203B41FA5}">
                      <a16:colId xmlns:a16="http://schemas.microsoft.com/office/drawing/2014/main" val="2861762398"/>
                    </a:ext>
                  </a:extLst>
                </a:gridCol>
                <a:gridCol w="1455174">
                  <a:extLst>
                    <a:ext uri="{9D8B030D-6E8A-4147-A177-3AD203B41FA5}">
                      <a16:colId xmlns:a16="http://schemas.microsoft.com/office/drawing/2014/main" val="512168592"/>
                    </a:ext>
                  </a:extLst>
                </a:gridCol>
                <a:gridCol w="1111045">
                  <a:extLst>
                    <a:ext uri="{9D8B030D-6E8A-4147-A177-3AD203B41FA5}">
                      <a16:colId xmlns:a16="http://schemas.microsoft.com/office/drawing/2014/main" val="230542915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22802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11987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2370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F27FC65-718A-49F2-8C71-6F7D96D4A195}"/>
              </a:ext>
            </a:extLst>
          </p:cNvPr>
          <p:cNvSpPr txBox="1"/>
          <p:nvPr/>
        </p:nvSpPr>
        <p:spPr>
          <a:xfrm>
            <a:off x="2379406" y="1770179"/>
            <a:ext cx="6764594" cy="27449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781175" algn="l"/>
              </a:tabLst>
            </a:pPr>
            <a:r>
              <a:rPr lang="ru-RU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Делить на 0 нельзя!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781175" algn="l"/>
              </a:tabLst>
            </a:pPr>
            <a:r>
              <a:rPr lang="ru-RU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  	0:а=0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781175" algn="l"/>
              </a:tabLst>
            </a:pPr>
            <a:r>
              <a:rPr lang="ru-RU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а:а=1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781175" algn="l"/>
              </a:tabLst>
            </a:pPr>
            <a:r>
              <a:rPr lang="ru-RU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а:1=а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162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9">
            <a:extLst>
              <a:ext uri="{FF2B5EF4-FFF2-40B4-BE49-F238E27FC236}">
                <a16:creationId xmlns:a16="http://schemas.microsoft.com/office/drawing/2014/main" id="{3D0EF2A9-D3DA-4019-8235-E40EFA52A8EB}"/>
              </a:ext>
            </a:extLst>
          </p:cNvPr>
          <p:cNvSpPr txBox="1">
            <a:spLocks noChangeArrowheads="1"/>
          </p:cNvSpPr>
          <p:nvPr/>
        </p:nvSpPr>
        <p:spPr bwMode="auto">
          <a:xfrm rot="17532228">
            <a:off x="2081213" y="3897313"/>
            <a:ext cx="3295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3600" b="1">
                <a:solidFill>
                  <a:srgbClr val="FF3300"/>
                </a:solidFill>
                <a:latin typeface="Tahoma" panose="020B0604030504040204" pitchFamily="34" charset="0"/>
              </a:rPr>
              <a:t>Д е л и м о е</a:t>
            </a:r>
          </a:p>
        </p:txBody>
      </p:sp>
      <p:sp>
        <p:nvSpPr>
          <p:cNvPr id="8195" name="Text Box 10">
            <a:extLst>
              <a:ext uri="{FF2B5EF4-FFF2-40B4-BE49-F238E27FC236}">
                <a16:creationId xmlns:a16="http://schemas.microsoft.com/office/drawing/2014/main" id="{D58FD050-5FD0-4564-A76B-77407F860332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4681538" y="4095751"/>
            <a:ext cx="34083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3600" b="1">
                <a:solidFill>
                  <a:srgbClr val="800000"/>
                </a:solidFill>
                <a:latin typeface="Tahoma" panose="020B0604030504040204" pitchFamily="34" charset="0"/>
              </a:rPr>
              <a:t>Д е л и т е л ь</a:t>
            </a:r>
          </a:p>
        </p:txBody>
      </p:sp>
      <p:sp>
        <p:nvSpPr>
          <p:cNvPr id="8196" name="Text Box 12">
            <a:extLst>
              <a:ext uri="{FF2B5EF4-FFF2-40B4-BE49-F238E27FC236}">
                <a16:creationId xmlns:a16="http://schemas.microsoft.com/office/drawing/2014/main" id="{BE3EC129-9B49-44AE-A8D1-8546FB5A6863}"/>
              </a:ext>
            </a:extLst>
          </p:cNvPr>
          <p:cNvSpPr txBox="1">
            <a:spLocks noChangeArrowheads="1"/>
          </p:cNvSpPr>
          <p:nvPr/>
        </p:nvSpPr>
        <p:spPr bwMode="auto">
          <a:xfrm rot="4216930">
            <a:off x="7449344" y="4025107"/>
            <a:ext cx="30861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3600" b="1">
                <a:solidFill>
                  <a:srgbClr val="FF3300"/>
                </a:solidFill>
                <a:latin typeface="Tahoma" panose="020B0604030504040204" pitchFamily="34" charset="0"/>
              </a:rPr>
              <a:t>Ч а с т н о е</a:t>
            </a:r>
          </a:p>
        </p:txBody>
      </p:sp>
      <p:sp>
        <p:nvSpPr>
          <p:cNvPr id="58384" name="AutoShape 16">
            <a:extLst>
              <a:ext uri="{FF2B5EF4-FFF2-40B4-BE49-F238E27FC236}">
                <a16:creationId xmlns:a16="http://schemas.microsoft.com/office/drawing/2014/main" id="{56237A8B-710C-4AEB-8F25-E0B3F6F9304F}"/>
              </a:ext>
            </a:extLst>
          </p:cNvPr>
          <p:cNvSpPr>
            <a:spLocks noChangeArrowheads="1"/>
          </p:cNvSpPr>
          <p:nvPr/>
        </p:nvSpPr>
        <p:spPr bwMode="auto">
          <a:xfrm rot="1202035">
            <a:off x="4368800" y="1836739"/>
            <a:ext cx="446088" cy="835025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sz="26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58385" name="AutoShape 17">
            <a:extLst>
              <a:ext uri="{FF2B5EF4-FFF2-40B4-BE49-F238E27FC236}">
                <a16:creationId xmlns:a16="http://schemas.microsoft.com/office/drawing/2014/main" id="{171D7DE8-A278-4262-BE58-EA725D7992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8875" y="1714501"/>
            <a:ext cx="457200" cy="847725"/>
          </a:xfrm>
          <a:prstGeom prst="upArrow">
            <a:avLst>
              <a:gd name="adj1" fmla="val 50000"/>
              <a:gd name="adj2" fmla="val 37500"/>
            </a:avLst>
          </a:prstGeom>
          <a:solidFill>
            <a:schemeClr val="accent5">
              <a:lumMod val="50000"/>
            </a:schemeClr>
          </a:solidFill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sz="26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199" name="AutoShape 19">
            <a:extLst>
              <a:ext uri="{FF2B5EF4-FFF2-40B4-BE49-F238E27FC236}">
                <a16:creationId xmlns:a16="http://schemas.microsoft.com/office/drawing/2014/main" id="{1E395F23-75B5-4BA2-8CD3-0B77DD5B38A9}"/>
              </a:ext>
            </a:extLst>
          </p:cNvPr>
          <p:cNvSpPr>
            <a:spLocks noChangeArrowheads="1"/>
          </p:cNvSpPr>
          <p:nvPr/>
        </p:nvSpPr>
        <p:spPr bwMode="auto">
          <a:xfrm rot="20346703">
            <a:off x="8140701" y="1973263"/>
            <a:ext cx="398463" cy="811212"/>
          </a:xfrm>
          <a:prstGeom prst="upArrow">
            <a:avLst>
              <a:gd name="adj1" fmla="val 50000"/>
              <a:gd name="adj2" fmla="val 499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ru-RU" altLang="ru-RU" sz="260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14696" name="WordArt 20">
            <a:extLst>
              <a:ext uri="{FF2B5EF4-FFF2-40B4-BE49-F238E27FC236}">
                <a16:creationId xmlns:a16="http://schemas.microsoft.com/office/drawing/2014/main" id="{95544D18-CAA2-4018-9F48-648517D4C7C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595813" y="785813"/>
            <a:ext cx="3962400" cy="7429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i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a:b=c</a:t>
            </a:r>
            <a:endParaRPr lang="ru-RU" sz="3600" b="1" i="1" kern="1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>
            <a:extLst>
              <a:ext uri="{FF2B5EF4-FFF2-40B4-BE49-F238E27FC236}">
                <a16:creationId xmlns:a16="http://schemas.microsoft.com/office/drawing/2014/main" id="{2E75FF12-94EE-4BB1-B609-9F6828782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>
                <a:solidFill>
                  <a:srgbClr val="800000"/>
                </a:solidFill>
              </a:rPr>
              <a:t>Свойства деления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77B61943-6CDE-4BE9-AB35-A6D8C6F8D6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0" y="1773238"/>
            <a:ext cx="230505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4800">
                <a:solidFill>
                  <a:prstClr val="black"/>
                </a:solidFill>
                <a:latin typeface="Arial" panose="020B0604020202020204" pitchFamily="34" charset="0"/>
              </a:rPr>
              <a:t>0 : 37 =</a:t>
            </a:r>
          </a:p>
        </p:txBody>
      </p:sp>
      <p:sp>
        <p:nvSpPr>
          <p:cNvPr id="9220" name="Text Box 5">
            <a:extLst>
              <a:ext uri="{FF2B5EF4-FFF2-40B4-BE49-F238E27FC236}">
                <a16:creationId xmlns:a16="http://schemas.microsoft.com/office/drawing/2014/main" id="{FCB19A2E-33E6-4BAB-A743-97A33F298B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0" y="3933826"/>
            <a:ext cx="230505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4800">
                <a:solidFill>
                  <a:prstClr val="black"/>
                </a:solidFill>
                <a:latin typeface="Arial" panose="020B0604020202020204" pitchFamily="34" charset="0"/>
              </a:rPr>
              <a:t>0 : 23 =</a:t>
            </a:r>
          </a:p>
        </p:txBody>
      </p:sp>
      <p:sp>
        <p:nvSpPr>
          <p:cNvPr id="22535" name="AutoShape 7">
            <a:extLst>
              <a:ext uri="{FF2B5EF4-FFF2-40B4-BE49-F238E27FC236}">
                <a16:creationId xmlns:a16="http://schemas.microsoft.com/office/drawing/2014/main" id="{0E667434-821A-4FFF-97C5-8ADF08B1B2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214" y="2781301"/>
            <a:ext cx="1152525" cy="936625"/>
          </a:xfrm>
          <a:prstGeom prst="star16">
            <a:avLst>
              <a:gd name="adj" fmla="val 375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4800">
                <a:solidFill>
                  <a:prstClr val="black"/>
                </a:solidFill>
                <a:latin typeface="Arial" panose="020B0604020202020204" pitchFamily="34" charset="0"/>
              </a:rPr>
              <a:t>0</a:t>
            </a:r>
          </a:p>
        </p:txBody>
      </p:sp>
      <p:sp>
        <p:nvSpPr>
          <p:cNvPr id="22536" name="AutoShape 8">
            <a:extLst>
              <a:ext uri="{FF2B5EF4-FFF2-40B4-BE49-F238E27FC236}">
                <a16:creationId xmlns:a16="http://schemas.microsoft.com/office/drawing/2014/main" id="{4465771C-E2DE-4B0A-B383-7AD2BA023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214" y="3860801"/>
            <a:ext cx="1152525" cy="936625"/>
          </a:xfrm>
          <a:prstGeom prst="star16">
            <a:avLst>
              <a:gd name="adj" fmla="val 375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4800">
                <a:solidFill>
                  <a:prstClr val="black"/>
                </a:solidFill>
                <a:latin typeface="Arial" panose="020B0604020202020204" pitchFamily="34" charset="0"/>
              </a:rPr>
              <a:t>0</a:t>
            </a:r>
          </a:p>
        </p:txBody>
      </p:sp>
      <p:sp>
        <p:nvSpPr>
          <p:cNvPr id="22537" name="Text Box 9">
            <a:extLst>
              <a:ext uri="{FF2B5EF4-FFF2-40B4-BE49-F238E27FC236}">
                <a16:creationId xmlns:a16="http://schemas.microsoft.com/office/drawing/2014/main" id="{0194445E-83B7-4721-9573-AEFAADEF2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826" y="5157789"/>
            <a:ext cx="38893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2600">
                <a:solidFill>
                  <a:prstClr val="black"/>
                </a:solidFill>
                <a:latin typeface="Arial" panose="020B0604020202020204" pitchFamily="34" charset="0"/>
              </a:rPr>
              <a:t>При делении нуля на число получается нуль</a:t>
            </a:r>
          </a:p>
        </p:txBody>
      </p:sp>
      <p:sp>
        <p:nvSpPr>
          <p:cNvPr id="9224" name="Text Box 11">
            <a:extLst>
              <a:ext uri="{FF2B5EF4-FFF2-40B4-BE49-F238E27FC236}">
                <a16:creationId xmlns:a16="http://schemas.microsoft.com/office/drawing/2014/main" id="{18BE6507-7C3D-4C16-B64E-3ADDA42CE8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0" y="2852738"/>
            <a:ext cx="230505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4800">
                <a:solidFill>
                  <a:prstClr val="black"/>
                </a:solidFill>
                <a:latin typeface="Arial" panose="020B0604020202020204" pitchFamily="34" charset="0"/>
              </a:rPr>
              <a:t>0 : 49 =</a:t>
            </a:r>
          </a:p>
        </p:txBody>
      </p:sp>
      <p:sp>
        <p:nvSpPr>
          <p:cNvPr id="22545" name="AutoShape 17">
            <a:extLst>
              <a:ext uri="{FF2B5EF4-FFF2-40B4-BE49-F238E27FC236}">
                <a16:creationId xmlns:a16="http://schemas.microsoft.com/office/drawing/2014/main" id="{2E54AD62-E428-4775-A523-1D1B54797A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214" y="1700214"/>
            <a:ext cx="1152525" cy="936625"/>
          </a:xfrm>
          <a:prstGeom prst="star16">
            <a:avLst>
              <a:gd name="adj" fmla="val 375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4800">
                <a:solidFill>
                  <a:prstClr val="black"/>
                </a:solidFill>
                <a:latin typeface="Arial" panose="020B0604020202020204" pitchFamily="34" charset="0"/>
              </a:rPr>
              <a:t>0</a:t>
            </a:r>
          </a:p>
        </p:txBody>
      </p:sp>
      <p:sp>
        <p:nvSpPr>
          <p:cNvPr id="22546" name="AutoShape 18">
            <a:extLst>
              <a:ext uri="{FF2B5EF4-FFF2-40B4-BE49-F238E27FC236}">
                <a16:creationId xmlns:a16="http://schemas.microsoft.com/office/drawing/2014/main" id="{979F6AED-9853-4E7A-942B-EB34C47020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1901" y="2349500"/>
            <a:ext cx="4176713" cy="3455988"/>
          </a:xfrm>
          <a:prstGeom prst="irregularSeal1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600" b="1">
                <a:solidFill>
                  <a:prstClr val="black"/>
                </a:solidFill>
                <a:latin typeface="Arial" panose="020B0604020202020204" pitchFamily="34" charset="0"/>
              </a:rPr>
              <a:t>На нуль </a:t>
            </a:r>
            <a:br>
              <a:rPr lang="ru-RU" altLang="ru-RU" sz="2600" b="1">
                <a:solidFill>
                  <a:prstClr val="black"/>
                </a:solidFill>
                <a:latin typeface="Arial" panose="020B0604020202020204" pitchFamily="34" charset="0"/>
              </a:rPr>
            </a:br>
            <a:r>
              <a:rPr lang="ru-RU" altLang="ru-RU" sz="2600" b="1">
                <a:solidFill>
                  <a:prstClr val="black"/>
                </a:solidFill>
                <a:latin typeface="Arial" panose="020B0604020202020204" pitchFamily="34" charset="0"/>
              </a:rPr>
              <a:t>делить нельзя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animBg="1"/>
      <p:bldP spid="22536" grpId="0" animBg="1"/>
      <p:bldP spid="22537" grpId="0"/>
      <p:bldP spid="22545" grpId="0" animBg="1"/>
      <p:bldP spid="225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4">
            <a:extLst>
              <a:ext uri="{FF2B5EF4-FFF2-40B4-BE49-F238E27FC236}">
                <a16:creationId xmlns:a16="http://schemas.microsoft.com/office/drawing/2014/main" id="{F00D1073-5858-42E2-82D2-56D9B6ED21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>
                <a:solidFill>
                  <a:srgbClr val="800000"/>
                </a:solidFill>
              </a:rPr>
              <a:t>Свойства деления</a:t>
            </a:r>
          </a:p>
        </p:txBody>
      </p:sp>
      <p:sp>
        <p:nvSpPr>
          <p:cNvPr id="10243" name="Text Box 5">
            <a:extLst>
              <a:ext uri="{FF2B5EF4-FFF2-40B4-BE49-F238E27FC236}">
                <a16:creationId xmlns:a16="http://schemas.microsoft.com/office/drawing/2014/main" id="{9413E08F-B8DF-486D-8357-9CAE070DEF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0" y="1773238"/>
            <a:ext cx="230505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4800">
                <a:solidFill>
                  <a:prstClr val="black"/>
                </a:solidFill>
                <a:latin typeface="Arial" panose="020B0604020202020204" pitchFamily="34" charset="0"/>
              </a:rPr>
              <a:t>45 : 1 =</a:t>
            </a:r>
          </a:p>
        </p:txBody>
      </p:sp>
      <p:sp>
        <p:nvSpPr>
          <p:cNvPr id="10244" name="Text Box 6">
            <a:extLst>
              <a:ext uri="{FF2B5EF4-FFF2-40B4-BE49-F238E27FC236}">
                <a16:creationId xmlns:a16="http://schemas.microsoft.com/office/drawing/2014/main" id="{14CC748F-7E10-4355-A20E-F8E7391A8E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0" y="2852738"/>
            <a:ext cx="230505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4800">
                <a:solidFill>
                  <a:prstClr val="black"/>
                </a:solidFill>
                <a:latin typeface="Arial" panose="020B0604020202020204" pitchFamily="34" charset="0"/>
              </a:rPr>
              <a:t>89 : 1 =</a:t>
            </a:r>
          </a:p>
        </p:txBody>
      </p:sp>
      <p:sp>
        <p:nvSpPr>
          <p:cNvPr id="10245" name="Text Box 7">
            <a:extLst>
              <a:ext uri="{FF2B5EF4-FFF2-40B4-BE49-F238E27FC236}">
                <a16:creationId xmlns:a16="http://schemas.microsoft.com/office/drawing/2014/main" id="{6DA458AD-0C1E-4760-AE36-B62C1E7386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0" y="3933826"/>
            <a:ext cx="230505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4800">
                <a:solidFill>
                  <a:prstClr val="black"/>
                </a:solidFill>
                <a:latin typeface="Arial" panose="020B0604020202020204" pitchFamily="34" charset="0"/>
              </a:rPr>
              <a:t>34 : 1 =</a:t>
            </a:r>
          </a:p>
        </p:txBody>
      </p:sp>
      <p:sp>
        <p:nvSpPr>
          <p:cNvPr id="20488" name="AutoShape 8">
            <a:extLst>
              <a:ext uri="{FF2B5EF4-FFF2-40B4-BE49-F238E27FC236}">
                <a16:creationId xmlns:a16="http://schemas.microsoft.com/office/drawing/2014/main" id="{3100B048-16D1-492D-9E8C-79C54EF72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8751" y="1628776"/>
            <a:ext cx="1152525" cy="936625"/>
          </a:xfrm>
          <a:prstGeom prst="star16">
            <a:avLst>
              <a:gd name="adj" fmla="val 375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4800">
                <a:solidFill>
                  <a:prstClr val="black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0491" name="AutoShape 11">
            <a:extLst>
              <a:ext uri="{FF2B5EF4-FFF2-40B4-BE49-F238E27FC236}">
                <a16:creationId xmlns:a16="http://schemas.microsoft.com/office/drawing/2014/main" id="{F74DA29C-2D28-47CF-BF67-6BBE6B29F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214" y="2781301"/>
            <a:ext cx="1152525" cy="936625"/>
          </a:xfrm>
          <a:prstGeom prst="star16">
            <a:avLst>
              <a:gd name="adj" fmla="val 375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4800">
                <a:solidFill>
                  <a:prstClr val="black"/>
                </a:solidFill>
                <a:latin typeface="Arial" panose="020B0604020202020204" pitchFamily="34" charset="0"/>
              </a:rPr>
              <a:t>89</a:t>
            </a:r>
          </a:p>
        </p:txBody>
      </p:sp>
      <p:sp>
        <p:nvSpPr>
          <p:cNvPr id="20492" name="AutoShape 12">
            <a:extLst>
              <a:ext uri="{FF2B5EF4-FFF2-40B4-BE49-F238E27FC236}">
                <a16:creationId xmlns:a16="http://schemas.microsoft.com/office/drawing/2014/main" id="{DF40D770-AB10-47C4-807E-4B14805423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214" y="3860801"/>
            <a:ext cx="1152525" cy="936625"/>
          </a:xfrm>
          <a:prstGeom prst="star16">
            <a:avLst>
              <a:gd name="adj" fmla="val 375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4800">
                <a:solidFill>
                  <a:prstClr val="black"/>
                </a:solidFill>
                <a:latin typeface="Arial" panose="020B0604020202020204" pitchFamily="34" charset="0"/>
              </a:rPr>
              <a:t>34</a:t>
            </a:r>
          </a:p>
        </p:txBody>
      </p:sp>
      <p:sp>
        <p:nvSpPr>
          <p:cNvPr id="20493" name="Text Box 13">
            <a:extLst>
              <a:ext uri="{FF2B5EF4-FFF2-40B4-BE49-F238E27FC236}">
                <a16:creationId xmlns:a16="http://schemas.microsoft.com/office/drawing/2014/main" id="{B1D9E30C-5961-43E9-AEE0-D17AD8C420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826" y="5157788"/>
            <a:ext cx="3889375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2600">
                <a:solidFill>
                  <a:prstClr val="black"/>
                </a:solidFill>
                <a:latin typeface="Arial" panose="020B0604020202020204" pitchFamily="34" charset="0"/>
              </a:rPr>
              <a:t>При делении любого числа на 1 получается это же число</a:t>
            </a:r>
          </a:p>
        </p:txBody>
      </p:sp>
      <p:sp>
        <p:nvSpPr>
          <p:cNvPr id="10250" name="Text Box 14">
            <a:extLst>
              <a:ext uri="{FF2B5EF4-FFF2-40B4-BE49-F238E27FC236}">
                <a16:creationId xmlns:a16="http://schemas.microsoft.com/office/drawing/2014/main" id="{64492F43-56B4-4C53-B033-99F2B51814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364" y="1773238"/>
            <a:ext cx="2592387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4800">
                <a:solidFill>
                  <a:prstClr val="black"/>
                </a:solidFill>
                <a:latin typeface="Arial" panose="020B0604020202020204" pitchFamily="34" charset="0"/>
              </a:rPr>
              <a:t>45 : 45 =</a:t>
            </a:r>
          </a:p>
        </p:txBody>
      </p:sp>
      <p:sp>
        <p:nvSpPr>
          <p:cNvPr id="10251" name="Text Box 15">
            <a:extLst>
              <a:ext uri="{FF2B5EF4-FFF2-40B4-BE49-F238E27FC236}">
                <a16:creationId xmlns:a16="http://schemas.microsoft.com/office/drawing/2014/main" id="{02356B9A-1910-4C0F-ABAE-8B1D7A7D6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0" y="2852738"/>
            <a:ext cx="230505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4800">
                <a:solidFill>
                  <a:prstClr val="black"/>
                </a:solidFill>
                <a:latin typeface="Arial" panose="020B0604020202020204" pitchFamily="34" charset="0"/>
              </a:rPr>
              <a:t>89 : 1 =</a:t>
            </a:r>
          </a:p>
        </p:txBody>
      </p:sp>
      <p:sp>
        <p:nvSpPr>
          <p:cNvPr id="10252" name="Text Box 16">
            <a:extLst>
              <a:ext uri="{FF2B5EF4-FFF2-40B4-BE49-F238E27FC236}">
                <a16:creationId xmlns:a16="http://schemas.microsoft.com/office/drawing/2014/main" id="{2447B9F8-BA8D-4894-8181-467FC31DC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364" y="2781301"/>
            <a:ext cx="2592387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4800">
                <a:solidFill>
                  <a:prstClr val="black"/>
                </a:solidFill>
                <a:latin typeface="Arial" panose="020B0604020202020204" pitchFamily="34" charset="0"/>
              </a:rPr>
              <a:t>89 : 89 =</a:t>
            </a:r>
          </a:p>
        </p:txBody>
      </p:sp>
      <p:sp>
        <p:nvSpPr>
          <p:cNvPr id="10253" name="Text Box 17">
            <a:extLst>
              <a:ext uri="{FF2B5EF4-FFF2-40B4-BE49-F238E27FC236}">
                <a16:creationId xmlns:a16="http://schemas.microsoft.com/office/drawing/2014/main" id="{826EF2C0-28E7-4357-AE6E-C2D0499676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364" y="3860801"/>
            <a:ext cx="2592387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4800">
                <a:solidFill>
                  <a:prstClr val="black"/>
                </a:solidFill>
                <a:latin typeface="Arial" panose="020B0604020202020204" pitchFamily="34" charset="0"/>
              </a:rPr>
              <a:t>34 : 34 =</a:t>
            </a:r>
          </a:p>
        </p:txBody>
      </p:sp>
      <p:sp>
        <p:nvSpPr>
          <p:cNvPr id="20498" name="AutoShape 18">
            <a:extLst>
              <a:ext uri="{FF2B5EF4-FFF2-40B4-BE49-F238E27FC236}">
                <a16:creationId xmlns:a16="http://schemas.microsoft.com/office/drawing/2014/main" id="{12889051-60C7-431A-B39D-BDEE1EE3C1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8751" y="2708276"/>
            <a:ext cx="1152525" cy="936625"/>
          </a:xfrm>
          <a:prstGeom prst="star16">
            <a:avLst>
              <a:gd name="adj" fmla="val 375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4800">
                <a:solidFill>
                  <a:prstClr val="black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0499" name="AutoShape 19">
            <a:extLst>
              <a:ext uri="{FF2B5EF4-FFF2-40B4-BE49-F238E27FC236}">
                <a16:creationId xmlns:a16="http://schemas.microsoft.com/office/drawing/2014/main" id="{0DAD83C8-F580-474B-9881-EA1D071A22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8751" y="3789364"/>
            <a:ext cx="1152525" cy="936625"/>
          </a:xfrm>
          <a:prstGeom prst="star16">
            <a:avLst>
              <a:gd name="adj" fmla="val 375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4800">
                <a:solidFill>
                  <a:prstClr val="black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0500" name="Text Box 20">
            <a:extLst>
              <a:ext uri="{FF2B5EF4-FFF2-40B4-BE49-F238E27FC236}">
                <a16:creationId xmlns:a16="http://schemas.microsoft.com/office/drawing/2014/main" id="{93236211-53E8-4281-B357-0220F130A9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364" y="5157788"/>
            <a:ext cx="3889375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2600">
                <a:solidFill>
                  <a:prstClr val="black"/>
                </a:solidFill>
                <a:latin typeface="Arial" panose="020B0604020202020204" pitchFamily="34" charset="0"/>
              </a:rPr>
              <a:t>При делении числа на это же число получается 1</a:t>
            </a:r>
          </a:p>
        </p:txBody>
      </p:sp>
      <p:sp>
        <p:nvSpPr>
          <p:cNvPr id="20501" name="AutoShape 21">
            <a:extLst>
              <a:ext uri="{FF2B5EF4-FFF2-40B4-BE49-F238E27FC236}">
                <a16:creationId xmlns:a16="http://schemas.microsoft.com/office/drawing/2014/main" id="{0EC6B9F2-DCB2-4C17-A1A6-BEB3A9B5D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214" y="1700214"/>
            <a:ext cx="1152525" cy="936625"/>
          </a:xfrm>
          <a:prstGeom prst="star16">
            <a:avLst>
              <a:gd name="adj" fmla="val 375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4800">
                <a:solidFill>
                  <a:prstClr val="black"/>
                </a:solidFill>
                <a:latin typeface="Arial" panose="020B0604020202020204" pitchFamily="34" charset="0"/>
              </a:rPr>
              <a:t>45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0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 animBg="1"/>
      <p:bldP spid="20491" grpId="0" animBg="1"/>
      <p:bldP spid="20492" grpId="0" animBg="1"/>
      <p:bldP spid="20493" grpId="0"/>
      <p:bldP spid="20498" grpId="0" animBg="1"/>
      <p:bldP spid="20499" grpId="0" animBg="1"/>
      <p:bldP spid="20500" grpId="0"/>
      <p:bldP spid="2050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1C7F4B06-3BE1-402B-BC98-A68DB4DCC2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altLang="ru-RU" sz="2800" b="1" dirty="0">
                <a:solidFill>
                  <a:srgbClr val="FF3300"/>
                </a:solidFill>
              </a:rPr>
              <a:t>Какие примеры необходимо соединить стрелками, чтобы получились верные ответы?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459C488-6D42-4967-A2ED-88AB078783C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351088" y="1600201"/>
            <a:ext cx="7859712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3600" b="1" dirty="0">
                <a:solidFill>
                  <a:srgbClr val="993366"/>
                </a:solidFill>
              </a:rPr>
              <a:t>800 : 200 =                         60</a:t>
            </a:r>
          </a:p>
          <a:p>
            <a:pPr eaLnBrk="1" hangingPunct="1">
              <a:buFontTx/>
              <a:buNone/>
            </a:pPr>
            <a:r>
              <a:rPr lang="ru-RU" altLang="ru-RU" sz="3600" b="1" dirty="0">
                <a:solidFill>
                  <a:srgbClr val="993366"/>
                </a:solidFill>
              </a:rPr>
              <a:t>900 : 300 =                         5</a:t>
            </a:r>
          </a:p>
          <a:p>
            <a:pPr eaLnBrk="1" hangingPunct="1">
              <a:buFontTx/>
              <a:buNone/>
            </a:pPr>
            <a:r>
              <a:rPr lang="ru-RU" altLang="ru-RU" sz="3600" b="1" dirty="0">
                <a:solidFill>
                  <a:srgbClr val="993366"/>
                </a:solidFill>
              </a:rPr>
              <a:t>1000: 10  =                        94</a:t>
            </a:r>
          </a:p>
          <a:p>
            <a:pPr eaLnBrk="1" hangingPunct="1">
              <a:buFontTx/>
              <a:buNone/>
            </a:pPr>
            <a:r>
              <a:rPr lang="ru-RU" altLang="ru-RU" sz="3600" b="1" dirty="0">
                <a:solidFill>
                  <a:srgbClr val="993366"/>
                </a:solidFill>
              </a:rPr>
              <a:t>940 : 10 =                         100</a:t>
            </a:r>
          </a:p>
          <a:p>
            <a:pPr eaLnBrk="1" hangingPunct="1">
              <a:buFontTx/>
              <a:buNone/>
            </a:pPr>
            <a:r>
              <a:rPr lang="ru-RU" altLang="ru-RU" sz="3600" b="1" dirty="0">
                <a:solidFill>
                  <a:srgbClr val="993366"/>
                </a:solidFill>
              </a:rPr>
              <a:t>600 : 150 =                        3</a:t>
            </a:r>
          </a:p>
          <a:p>
            <a:pPr eaLnBrk="1" hangingPunct="1">
              <a:buFontTx/>
              <a:buNone/>
            </a:pPr>
            <a:r>
              <a:rPr lang="ru-RU" altLang="ru-RU" sz="3600" b="1" dirty="0">
                <a:solidFill>
                  <a:srgbClr val="993366"/>
                </a:solidFill>
              </a:rPr>
              <a:t>600 : 120   =                         4</a:t>
            </a:r>
          </a:p>
        </p:txBody>
      </p:sp>
      <p:pic>
        <p:nvPicPr>
          <p:cNvPr id="113668" name="Picture 4">
            <a:extLst>
              <a:ext uri="{FF2B5EF4-FFF2-40B4-BE49-F238E27FC236}">
                <a16:creationId xmlns:a16="http://schemas.microsoft.com/office/drawing/2014/main" id="{D3F3B3A5-7DB9-41E9-B6B6-B6D8B6B55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563" y="4724401"/>
            <a:ext cx="22860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Line 5">
            <a:extLst>
              <a:ext uri="{FF2B5EF4-FFF2-40B4-BE49-F238E27FC236}">
                <a16:creationId xmlns:a16="http://schemas.microsoft.com/office/drawing/2014/main" id="{2C56B5E3-CACE-4D0D-B578-BDC22A344437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7575" y="1916113"/>
            <a:ext cx="3384550" cy="331311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0" name="Line 6">
            <a:extLst>
              <a:ext uri="{FF2B5EF4-FFF2-40B4-BE49-F238E27FC236}">
                <a16:creationId xmlns:a16="http://schemas.microsoft.com/office/drawing/2014/main" id="{B8C0C29E-5D56-4F90-AEF4-C42EBB2553B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0600" y="2565401"/>
            <a:ext cx="3024188" cy="2016125"/>
          </a:xfrm>
          <a:prstGeom prst="line">
            <a:avLst/>
          </a:prstGeom>
          <a:noFill/>
          <a:ln w="76200">
            <a:solidFill>
              <a:srgbClr val="33996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1" name="Line 7">
            <a:extLst>
              <a:ext uri="{FF2B5EF4-FFF2-40B4-BE49-F238E27FC236}">
                <a16:creationId xmlns:a16="http://schemas.microsoft.com/office/drawing/2014/main" id="{1DEE28E4-4791-45C1-9777-18F89E3C3125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7575" y="3213101"/>
            <a:ext cx="2952750" cy="576263"/>
          </a:xfrm>
          <a:prstGeom prst="line">
            <a:avLst/>
          </a:prstGeom>
          <a:noFill/>
          <a:ln w="76200">
            <a:solidFill>
              <a:srgbClr val="333399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2" name="Line 8">
            <a:extLst>
              <a:ext uri="{FF2B5EF4-FFF2-40B4-BE49-F238E27FC236}">
                <a16:creationId xmlns:a16="http://schemas.microsoft.com/office/drawing/2014/main" id="{798FB2AE-548F-46C4-81FE-03722985AA2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11676" y="3213100"/>
            <a:ext cx="3313113" cy="647700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3" name="Line 9">
            <a:extLst>
              <a:ext uri="{FF2B5EF4-FFF2-40B4-BE49-F238E27FC236}">
                <a16:creationId xmlns:a16="http://schemas.microsoft.com/office/drawing/2014/main" id="{4485615B-4D74-4371-AE9F-C2885A32F99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0601" y="4581525"/>
            <a:ext cx="3311525" cy="719138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4" name="Line 10">
            <a:extLst>
              <a:ext uri="{FF2B5EF4-FFF2-40B4-BE49-F238E27FC236}">
                <a16:creationId xmlns:a16="http://schemas.microsoft.com/office/drawing/2014/main" id="{1EAC9E77-B1C9-40B7-A7C7-6AC8961E3D4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16500" y="2565401"/>
            <a:ext cx="2808288" cy="2735263"/>
          </a:xfrm>
          <a:prstGeom prst="line">
            <a:avLst/>
          </a:prstGeom>
          <a:noFill/>
          <a:ln w="76200" cmpd="tri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143</TotalTime>
  <Words>327</Words>
  <Application>Microsoft Office PowerPoint</Application>
  <PresentationFormat>Широкоэкранный</PresentationFormat>
  <Paragraphs>105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Franklin Gothic Book</vt:lpstr>
      <vt:lpstr>Tahoma</vt:lpstr>
      <vt:lpstr>Times New Roman</vt:lpstr>
      <vt:lpstr>Уголки</vt:lpstr>
      <vt:lpstr>дЕЛЕНИЕ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Свойства деления</vt:lpstr>
      <vt:lpstr>Свойства деления</vt:lpstr>
      <vt:lpstr>Какие примеры необходимо соединить стрелками, чтобы получились верные ответы?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Гульзара</dc:creator>
  <cp:lastModifiedBy>Гульзара</cp:lastModifiedBy>
  <cp:revision>4</cp:revision>
  <dcterms:created xsi:type="dcterms:W3CDTF">2022-11-09T16:12:55Z</dcterms:created>
  <dcterms:modified xsi:type="dcterms:W3CDTF">2022-11-17T18:04:18Z</dcterms:modified>
</cp:coreProperties>
</file>