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445489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0168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8f35e8e9a0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8f35e8e9a0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6263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8f35e8e9a0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8f35e8e9a0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405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8f35e8e9a0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8f35e8e9a0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6073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8f35e8e9a0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8f35e8e9a0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84394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8f35e8e9a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8f35e8e9a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36421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8f35e8e9a0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8f35e8e9a0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78351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8f35e8e9a0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8f35e8e9a0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2539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99722"/>
            <a:ext cx="8520600" cy="283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780"/>
              <a:t>Презентация проекта для 2 младшей группы   </a:t>
            </a:r>
            <a:endParaRPr sz="278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endParaRPr sz="278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780"/>
              <a:t>Тема: Домашние животные</a:t>
            </a:r>
            <a:endParaRPr sz="278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780"/>
              <a:t>Выполнила: Воспитатель Казарян Гоар Матевосовна </a:t>
            </a:r>
            <a:endParaRPr sz="278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780"/>
              <a:t>МБДОУ детский сад N144</a:t>
            </a:r>
            <a:endParaRPr sz="278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highlight>
                  <a:srgbClr val="00FF00"/>
                </a:highlight>
              </a:rPr>
              <a:t>ДОМАШНИЕ ЖИВОТНЫЕ</a:t>
            </a:r>
            <a:endParaRPr>
              <a:highlight>
                <a:srgbClr val="00FF00"/>
              </a:highlight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32"/>
            <a:ext cx="9144003" cy="5139037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0274" y="185225"/>
            <a:ext cx="4288449" cy="1646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 b="1" dirty="0" smtClean="0"/>
              <a:t>Презентация для занятия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Тема: Домашние животные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Выполнила: Казарян Гоар Матевосовна, воспитатель МБДОУ г. Иркутска, детский сад №144</a:t>
            </a:r>
            <a:endParaRPr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311700" y="156125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Почему их называют домашними?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3" name="Google Shape;63;p14"/>
          <p:cNvPicPr preferRelativeResize="0"/>
          <p:nvPr/>
        </p:nvPicPr>
        <p:blipFill rotWithShape="1">
          <a:blip r:embed="rId3">
            <a:alphaModFix/>
          </a:blip>
          <a:srcRect r="-836" b="11613"/>
          <a:stretch/>
        </p:blipFill>
        <p:spPr>
          <a:xfrm>
            <a:off x="152400" y="1150325"/>
            <a:ext cx="5475525" cy="3807951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/>
          <p:nvPr/>
        </p:nvSpPr>
        <p:spPr>
          <a:xfrm>
            <a:off x="5627925" y="1389175"/>
            <a:ext cx="35334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/>
              <a:t>Домашними называют животных, которые живут рядом с человеком.</a:t>
            </a: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/>
              <a:t> Он о них заботится (</a:t>
            </a:r>
            <a:r>
              <a:rPr lang="ru" sz="1800" dirty="0" smtClean="0"/>
              <a:t>строит </a:t>
            </a:r>
            <a:r>
              <a:rPr lang="ru" sz="1800" dirty="0"/>
              <a:t>жилище, кормит, ухаживает).</a:t>
            </a:r>
            <a:endParaRPr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354450" y="270700"/>
            <a:ext cx="8520600" cy="165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Какую пользу приносят домашние животные человеку?</a:t>
            </a:r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7875" y="1980975"/>
            <a:ext cx="2155776" cy="1471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6525" y="3621675"/>
            <a:ext cx="1829550" cy="1471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66975" y="3621675"/>
            <a:ext cx="1867649" cy="1561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69312" y="1923400"/>
            <a:ext cx="2209050" cy="1587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094450" y="3768575"/>
            <a:ext cx="1867650" cy="127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034000" y="1626975"/>
            <a:ext cx="2585350" cy="196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639500" y="3514638"/>
            <a:ext cx="2248000" cy="16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title"/>
          </p:nvPr>
        </p:nvSpPr>
        <p:spPr>
          <a:xfrm>
            <a:off x="354450" y="569325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Где живут домашние животные?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Кто чем питается?</a:t>
            </a:r>
            <a:endParaRPr/>
          </a:p>
        </p:txBody>
      </p:sp>
      <p:pic>
        <p:nvPicPr>
          <p:cNvPr id="82" name="Google Shape;82;p16"/>
          <p:cNvPicPr preferRelativeResize="0"/>
          <p:nvPr/>
        </p:nvPicPr>
        <p:blipFill rotWithShape="1">
          <a:blip r:embed="rId3">
            <a:alphaModFix/>
          </a:blip>
          <a:srcRect t="21519" r="2008"/>
          <a:stretch/>
        </p:blipFill>
        <p:spPr>
          <a:xfrm>
            <a:off x="88300" y="1738250"/>
            <a:ext cx="4186075" cy="3067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6600" y="1738250"/>
            <a:ext cx="4627400" cy="306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>
            <a:spLocks noGrp="1"/>
          </p:cNvSpPr>
          <p:nvPr>
            <p:ph type="title"/>
          </p:nvPr>
        </p:nvSpPr>
        <p:spPr>
          <a:xfrm>
            <a:off x="233350" y="462475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highlight>
                  <a:srgbClr val="0000FF"/>
                </a:highlight>
              </a:rPr>
              <a:t>Кто как говорит?</a:t>
            </a:r>
            <a:endParaRPr>
              <a:highlight>
                <a:srgbClr val="0000FF"/>
              </a:highlight>
            </a:endParaRPr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556817" y="-405000"/>
            <a:ext cx="10858540" cy="55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2042375" y="49300"/>
            <a:ext cx="5207700" cy="6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900"/>
              <a:t>Кто какой голос подает?</a:t>
            </a:r>
            <a:endParaRPr sz="2900"/>
          </a:p>
        </p:txBody>
      </p:sp>
      <p:pic>
        <p:nvPicPr>
          <p:cNvPr id="91" name="Google Shape;91;p17"/>
          <p:cNvPicPr preferRelativeResize="0"/>
          <p:nvPr/>
        </p:nvPicPr>
        <p:blipFill rotWithShape="1">
          <a:blip r:embed="rId4">
            <a:alphaModFix/>
          </a:blip>
          <a:srcRect l="4152" t="17098" r="3366" b="3925"/>
          <a:stretch/>
        </p:blipFill>
        <p:spPr>
          <a:xfrm>
            <a:off x="341950" y="1909225"/>
            <a:ext cx="3818450" cy="280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65125" y="1567275"/>
            <a:ext cx="1282300" cy="136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7"/>
          <p:cNvPicPr preferRelativeResize="0"/>
          <p:nvPr/>
        </p:nvPicPr>
        <p:blipFill rotWithShape="1">
          <a:blip r:embed="rId6">
            <a:alphaModFix/>
          </a:blip>
          <a:srcRect l="54333" t="53187" r="8357" b="9484"/>
          <a:stretch/>
        </p:blipFill>
        <p:spPr>
          <a:xfrm>
            <a:off x="4867250" y="3455125"/>
            <a:ext cx="2024601" cy="129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14300" y="1304275"/>
            <a:ext cx="1752676" cy="17804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7"/>
          <p:cNvSpPr txBox="1"/>
          <p:nvPr/>
        </p:nvSpPr>
        <p:spPr>
          <a:xfrm>
            <a:off x="5278850" y="1353550"/>
            <a:ext cx="3640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Му-Му</a:t>
            </a:r>
            <a:endParaRPr/>
          </a:p>
        </p:txBody>
      </p:sp>
      <p:pic>
        <p:nvPicPr>
          <p:cNvPr id="96" name="Google Shape;96;p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250075" y="3143075"/>
            <a:ext cx="1503150" cy="15729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7"/>
          <p:cNvSpPr txBox="1"/>
          <p:nvPr/>
        </p:nvSpPr>
        <p:spPr>
          <a:xfrm>
            <a:off x="8035850" y="3084675"/>
            <a:ext cx="1068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Коза мекает ме-ме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 txBox="1">
            <a:spLocks noGrp="1"/>
          </p:cNvSpPr>
          <p:nvPr>
            <p:ph type="title"/>
          </p:nvPr>
        </p:nvSpPr>
        <p:spPr>
          <a:xfrm>
            <a:off x="360988" y="2093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highlight>
                  <a:srgbClr val="6AA84F"/>
                </a:highlight>
              </a:rPr>
              <a:t>Помоги  маме найти детеныша?</a:t>
            </a:r>
            <a:endParaRPr>
              <a:highlight>
                <a:srgbClr val="6AA84F"/>
              </a:highlight>
            </a:endParaRPr>
          </a:p>
        </p:txBody>
      </p:sp>
      <p:pic>
        <p:nvPicPr>
          <p:cNvPr id="103" name="Google Shape;10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75" y="114000"/>
            <a:ext cx="9040324" cy="498675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8"/>
          <p:cNvSpPr txBox="1"/>
          <p:nvPr/>
        </p:nvSpPr>
        <p:spPr>
          <a:xfrm>
            <a:off x="3925300" y="1360675"/>
            <a:ext cx="4103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8"/>
          <p:cNvSpPr txBox="1"/>
          <p:nvPr/>
        </p:nvSpPr>
        <p:spPr>
          <a:xfrm>
            <a:off x="2614500" y="448800"/>
            <a:ext cx="45309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 b="1"/>
              <a:t>Помоги маме найти детеныша</a:t>
            </a:r>
            <a:endParaRPr sz="2200" b="1"/>
          </a:p>
        </p:txBody>
      </p:sp>
      <p:pic>
        <p:nvPicPr>
          <p:cNvPr id="106" name="Google Shape;106;p18"/>
          <p:cNvPicPr preferRelativeResize="0"/>
          <p:nvPr/>
        </p:nvPicPr>
        <p:blipFill rotWithShape="1">
          <a:blip r:embed="rId4">
            <a:alphaModFix/>
          </a:blip>
          <a:srcRect t="14958" r="1777"/>
          <a:stretch/>
        </p:blipFill>
        <p:spPr>
          <a:xfrm>
            <a:off x="507388" y="1360675"/>
            <a:ext cx="5118950" cy="3324001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8"/>
          <p:cNvSpPr txBox="1"/>
          <p:nvPr/>
        </p:nvSpPr>
        <p:spPr>
          <a:xfrm>
            <a:off x="6147975" y="1681250"/>
            <a:ext cx="3013500" cy="20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Корова-теленок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Лошадь-жеребенок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Собака-щенок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Кошка-котенок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Свинья-поросенок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Коза-козленок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-1728275"/>
            <a:ext cx="8959152" cy="6719376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9"/>
          <p:cNvSpPr txBox="1"/>
          <p:nvPr/>
        </p:nvSpPr>
        <p:spPr>
          <a:xfrm>
            <a:off x="3569100" y="132500"/>
            <a:ext cx="41034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400"/>
              <a:t>Загадки</a:t>
            </a:r>
            <a:endParaRPr sz="4400"/>
          </a:p>
        </p:txBody>
      </p:sp>
      <p:sp>
        <p:nvSpPr>
          <p:cNvPr id="114" name="Google Shape;114;p19"/>
          <p:cNvSpPr txBox="1"/>
          <p:nvPr/>
        </p:nvSpPr>
        <p:spPr>
          <a:xfrm>
            <a:off x="413200" y="1268075"/>
            <a:ext cx="4103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Мягкие лапки,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на лапках царапки.</a:t>
            </a:r>
            <a:endParaRPr/>
          </a:p>
        </p:txBody>
      </p:sp>
      <p:sp>
        <p:nvSpPr>
          <p:cNvPr id="115" name="Google Shape;115;p19"/>
          <p:cNvSpPr txBox="1"/>
          <p:nvPr/>
        </p:nvSpPr>
        <p:spPr>
          <a:xfrm>
            <a:off x="484425" y="2158550"/>
            <a:ext cx="4103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 хозяином дружит,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Дом сторожит.</a:t>
            </a:r>
            <a:endParaRPr/>
          </a:p>
        </p:txBody>
      </p:sp>
      <p:sp>
        <p:nvSpPr>
          <p:cNvPr id="116" name="Google Shape;116;p19"/>
          <p:cNvSpPr txBox="1"/>
          <p:nvPr/>
        </p:nvSpPr>
        <p:spPr>
          <a:xfrm>
            <a:off x="919000" y="2479150"/>
            <a:ext cx="4103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9"/>
          <p:cNvSpPr txBox="1"/>
          <p:nvPr/>
        </p:nvSpPr>
        <p:spPr>
          <a:xfrm>
            <a:off x="641150" y="3212900"/>
            <a:ext cx="4103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9"/>
          <p:cNvSpPr txBox="1"/>
          <p:nvPr/>
        </p:nvSpPr>
        <p:spPr>
          <a:xfrm>
            <a:off x="548550" y="3098925"/>
            <a:ext cx="4103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Хвост крючком,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Нос пятачком.</a:t>
            </a:r>
            <a:endParaRPr/>
          </a:p>
        </p:txBody>
      </p:sp>
      <p:sp>
        <p:nvSpPr>
          <p:cNvPr id="119" name="Google Shape;119;p19"/>
          <p:cNvSpPr txBox="1"/>
          <p:nvPr/>
        </p:nvSpPr>
        <p:spPr>
          <a:xfrm>
            <a:off x="698150" y="3968050"/>
            <a:ext cx="4103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Сено день и ночь жует,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Много молока дает.</a:t>
            </a:r>
            <a:endParaRPr/>
          </a:p>
        </p:txBody>
      </p:sp>
      <p:pic>
        <p:nvPicPr>
          <p:cNvPr id="120" name="Google Shape;120;p19"/>
          <p:cNvPicPr preferRelativeResize="0"/>
          <p:nvPr/>
        </p:nvPicPr>
        <p:blipFill rotWithShape="1">
          <a:blip r:embed="rId4">
            <a:alphaModFix/>
          </a:blip>
          <a:srcRect l="6600" t="23964" r="49770" b="20356"/>
          <a:stretch/>
        </p:blipFill>
        <p:spPr>
          <a:xfrm>
            <a:off x="6267425" y="2956450"/>
            <a:ext cx="2366825" cy="193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9"/>
          <p:cNvPicPr preferRelativeResize="0"/>
          <p:nvPr/>
        </p:nvPicPr>
        <p:blipFill rotWithShape="1">
          <a:blip r:embed="rId5">
            <a:alphaModFix/>
          </a:blip>
          <a:srcRect l="38819" t="16723" r="10268" b="12142"/>
          <a:stretch/>
        </p:blipFill>
        <p:spPr>
          <a:xfrm>
            <a:off x="3569100" y="2927950"/>
            <a:ext cx="2366824" cy="2033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9"/>
          <p:cNvPicPr preferRelativeResize="0"/>
          <p:nvPr/>
        </p:nvPicPr>
        <p:blipFill rotWithShape="1">
          <a:blip r:embed="rId6">
            <a:alphaModFix/>
          </a:blip>
          <a:srcRect t="41777" r="25384" b="18231"/>
          <a:stretch/>
        </p:blipFill>
        <p:spPr>
          <a:xfrm>
            <a:off x="3654600" y="1291525"/>
            <a:ext cx="1752499" cy="82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9"/>
          <p:cNvPicPr preferRelativeResize="0"/>
          <p:nvPr/>
        </p:nvPicPr>
        <p:blipFill rotWithShape="1">
          <a:blip r:embed="rId7">
            <a:alphaModFix/>
          </a:blip>
          <a:srcRect l="46260" t="58507" r="6102"/>
          <a:stretch/>
        </p:blipFill>
        <p:spPr>
          <a:xfrm>
            <a:off x="6682300" y="1212125"/>
            <a:ext cx="1723975" cy="983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47D"/>
        </a:solid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0"/>
          <p:cNvSpPr txBox="1"/>
          <p:nvPr/>
        </p:nvSpPr>
        <p:spPr>
          <a:xfrm>
            <a:off x="2747750" y="1788100"/>
            <a:ext cx="37542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>
                <a:highlight>
                  <a:srgbClr val="6AA84F"/>
                </a:highlight>
              </a:rPr>
              <a:t>Спасибо за внимание!</a:t>
            </a:r>
            <a:endParaRPr sz="2200">
              <a:highlight>
                <a:srgbClr val="6AA84F"/>
              </a:highlight>
            </a:endParaRPr>
          </a:p>
        </p:txBody>
      </p:sp>
      <p:pic>
        <p:nvPicPr>
          <p:cNvPr id="129" name="Google Shape;12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500" y="28500"/>
            <a:ext cx="9068800" cy="51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0"/>
          <p:cNvSpPr txBox="1"/>
          <p:nvPr/>
        </p:nvSpPr>
        <p:spPr>
          <a:xfrm>
            <a:off x="2607375" y="1859350"/>
            <a:ext cx="41034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700"/>
              <a:t>Спасибо за внимание!</a:t>
            </a:r>
            <a:endParaRPr sz="27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Microsoft Office PowerPoint</Application>
  <PresentationFormat>Экран (16:9)</PresentationFormat>
  <Paragraphs>39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Arial</vt:lpstr>
      <vt:lpstr>Simple Light</vt:lpstr>
      <vt:lpstr>Презентация проекта для 2 младшей группы     Тема: Домашние животные Выполнила: Воспитатель Казарян Гоар Матевосовна  МБДОУ детский сад N144</vt:lpstr>
      <vt:lpstr>Почему их называют домашними? </vt:lpstr>
      <vt:lpstr>Какую пользу приносят домашние животные человеку?</vt:lpstr>
      <vt:lpstr>Где живут домашние животные?  Кто чем питается?</vt:lpstr>
      <vt:lpstr>Кто как говорит?</vt:lpstr>
      <vt:lpstr>Помоги  маме найти детеныша?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проекта для 2 младшей группы     Тема: Домашние животные Выполнила: Воспитатель Казарян Гоар Матевосовна  МБДОУ детский сад N144</dc:title>
  <cp:lastModifiedBy>User</cp:lastModifiedBy>
  <cp:revision>1</cp:revision>
  <dcterms:modified xsi:type="dcterms:W3CDTF">2022-11-17T03:45:45Z</dcterms:modified>
</cp:coreProperties>
</file>