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AB07-8905-427A-822A-FFC4670478B8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04DF-8D0C-4037-9B16-EA865A8A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047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AB07-8905-427A-822A-FFC4670478B8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04DF-8D0C-4037-9B16-EA865A8A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522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AB07-8905-427A-822A-FFC4670478B8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04DF-8D0C-4037-9B16-EA865A8A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765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AB07-8905-427A-822A-FFC4670478B8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04DF-8D0C-4037-9B16-EA865A8A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825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AB07-8905-427A-822A-FFC4670478B8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04DF-8D0C-4037-9B16-EA865A8A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42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AB07-8905-427A-822A-FFC4670478B8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04DF-8D0C-4037-9B16-EA865A8A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719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AB07-8905-427A-822A-FFC4670478B8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04DF-8D0C-4037-9B16-EA865A8A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463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AB07-8905-427A-822A-FFC4670478B8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04DF-8D0C-4037-9B16-EA865A8A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585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AB07-8905-427A-822A-FFC4670478B8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04DF-8D0C-4037-9B16-EA865A8A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94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AB07-8905-427A-822A-FFC4670478B8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04DF-8D0C-4037-9B16-EA865A8A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130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AB07-8905-427A-822A-FFC4670478B8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04DF-8D0C-4037-9B16-EA865A8A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867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9AB07-8905-427A-822A-FFC4670478B8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504DF-8D0C-4037-9B16-EA865A8A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785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0836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1727" y="124691"/>
            <a:ext cx="115685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ДОПОЛНИТЕЛЬНОГО ОБРАЗОВАНИЯ 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ОБУЧЕНИЮ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ПОДВИЖНЫМ ИГРАМ ДОШКОЛЬНИКОВ</a:t>
            </a:r>
            <a:endParaRPr lang="ru-RU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55222" y="5331058"/>
            <a:ext cx="8395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22225">
                  <a:solidFill>
                    <a:srgbClr val="FF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«СПОРТИВНАЯ КАРУСЕЛЬ»</a:t>
            </a:r>
            <a:endParaRPr lang="ru-RU" sz="4000" b="1" dirty="0">
              <a:ln w="22225">
                <a:solidFill>
                  <a:srgbClr val="FF00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3181" y="5933436"/>
            <a:ext cx="11959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ЗАНЯТИЯ С ДЕТЬМИ ПРОВОДЯТ ИНСТРУКТОРА </a:t>
            </a:r>
          </a:p>
          <a:p>
            <a:pPr lvl="0" algn="ctr"/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ПО ФИЗИЧЕСКОЙ КУЛЬТУРЕ</a:t>
            </a:r>
          </a:p>
        </p:txBody>
      </p:sp>
    </p:spTree>
    <p:extLst>
      <p:ext uri="{BB962C8B-B14F-4D97-AF65-F5344CB8AC3E}">
        <p14:creationId xmlns:p14="http://schemas.microsoft.com/office/powerpoint/2010/main" val="40416911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86808" y="1604654"/>
            <a:ext cx="6418384" cy="364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0385" algn="just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</a:t>
            </a:r>
            <a:r>
              <a:rPr lang="ru-RU" dirty="0" smtClean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данной </a:t>
            </a:r>
            <a:r>
              <a:rPr lang="ru-RU" dirty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программы заключается в подборе материалов занятий, ориентированных на профилактику здоровья детей нашего детского сада.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Программа состоит из двигательных игр, упражнений, бесед о здоровом образе жизни, дыхательной гимнастики и других нетрадиционных форм физкультурно-спортивно-оздоровительной работы.  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Программа разработана с учетом возраста детей, их интеллектуального и психического развития, осознания необходимости вести здоровый образ жизни и укреплять свое здоровье, а также с учетом знаний родителей об укреплении здоровья своих детей.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1489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59723" y="2224454"/>
            <a:ext cx="6330462" cy="155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6350" algn="just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сохранение здоровья, формирование навыков личной гигиены, творческого воображения, а так же приобретение детьми опыта творческой деятельности и расширение индивидуального двигательного опыта, осознание детьми ценности здорового образа жизни. 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7660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28801" y="1398062"/>
            <a:ext cx="8721970" cy="3615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Обучающие: 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Создание </a:t>
            </a:r>
            <a:r>
              <a:rPr lang="ru-RU" sz="1400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условий для реализации потребности детей в двигательной активности.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1400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двигательные способности детей и физических качеств </a:t>
            </a:r>
            <a:r>
              <a:rPr lang="ru-RU" sz="1400" dirty="0" smtClean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быстрота, сила, выносливость, гибкость, подвижность в суставах, ловкость).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Формировать </a:t>
            </a:r>
            <a:r>
              <a:rPr lang="ru-RU" sz="1400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детей умения и навыки правильного выполнения движений.</a:t>
            </a:r>
            <a:r>
              <a:rPr lang="ru-RU" sz="1400" b="1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Оздоровительные: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Охрана </a:t>
            </a:r>
            <a:r>
              <a:rPr lang="ru-RU" sz="1400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укрепление физического и психического здоровья детей.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Совершенствование </a:t>
            </a:r>
            <a:r>
              <a:rPr lang="ru-RU" sz="1400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функций организма, повышение его защитных свойств и устойчивости к различным заболеваниям.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Формирование </a:t>
            </a:r>
            <a:r>
              <a:rPr lang="ru-RU" sz="1400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правильной осанки и укрепление всех групп мышц, содействие профилактике плоскостопия.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Воспитательные: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Воспитание </a:t>
            </a:r>
            <a:r>
              <a:rPr lang="ru-RU" sz="1400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потребности в здоровом образе жизни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Воспитывать </a:t>
            </a:r>
            <a:r>
              <a:rPr lang="ru-RU" sz="1400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положительные черты характера.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Воспитывать </a:t>
            </a:r>
            <a:r>
              <a:rPr lang="ru-RU" sz="1400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чувство уверенности в себе. 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4986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272424"/>
            <a:ext cx="11913576" cy="2860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580" algn="ctr">
              <a:lnSpc>
                <a:spcPct val="112000"/>
              </a:lnSpc>
              <a:spcAft>
                <a:spcPts val="7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ФОРМЫ И РЕЖИМ ЗАНЯТИЙ:</a:t>
            </a:r>
          </a:p>
          <a:p>
            <a:pPr lvl="0" indent="449580">
              <a:lnSpc>
                <a:spcPct val="112000"/>
              </a:lnSpc>
              <a:spcAft>
                <a:spcPts val="70"/>
              </a:spcAft>
            </a:pP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Основной формой обучения 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являет практические 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занятия. Образовательная деятельность осуществляется с детьми 5-8 лет, имеющими желание заниматься 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кружке. 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Количественный состав группы 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15 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человек. Программа составлена в соответствии с возрастными особенностями дошкольников и рассчитана на проведение 2 часа в неделю – 72 часов в год.  Периодичность проведения занятий – согласно сетке занятий, длительность – согласно возрастным особенностям дошкольников. Программа построена на основании современных представлений о физиологическом, психологическом развитии ребенка этого возраста, раскрывает особенности соматического, психологического и социального здоровья.  </a:t>
            </a:r>
            <a:endParaRPr lang="ru-RU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449580" algn="just">
              <a:lnSpc>
                <a:spcPct val="111000"/>
              </a:lnSpc>
              <a:spcAft>
                <a:spcPts val="80"/>
              </a:spcAft>
            </a:pP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соответствии с требованиями СанПиН 2.4.1.3049-от 15.05.2013 п.12. допустимый объем образовательной нагрузки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indent="449580" algn="just">
              <a:lnSpc>
                <a:spcPct val="111000"/>
              </a:lnSpc>
              <a:spcAft>
                <a:spcPts val="80"/>
              </a:spcAft>
            </a:pPr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49580" algn="just">
              <a:lnSpc>
                <a:spcPct val="111000"/>
              </a:lnSpc>
              <a:spcAft>
                <a:spcPts val="80"/>
              </a:spcAft>
            </a:pPr>
            <a:endParaRPr lang="ru-RU" sz="1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455" y="3038265"/>
            <a:ext cx="11327350" cy="195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3038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31984" y="1848535"/>
            <a:ext cx="101639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занятия групповая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спортивно-оздоровительной направленности</a:t>
            </a:r>
            <a:endParaRPr lang="ru-RU" sz="2400" b="1" i="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87062" y="2965075"/>
            <a:ext cx="83702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YS Text"/>
              </a:rPr>
              <a:t>Содержание программы позволяет в игровой форме усвоить дошкольникам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YS Text"/>
              </a:rPr>
              <a:t>физические упражнения, общеразвивающие упражнения, дыхательную</a:t>
            </a:r>
            <a:endParaRPr lang="ru-RU" dirty="0">
              <a:solidFill>
                <a:srgbClr val="000000"/>
              </a:solidFill>
              <a:latin typeface="YS Text"/>
            </a:endParaRP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YS Text"/>
              </a:rPr>
              <a:t>гимнастику, а так же приобретение и развитие физических умений и навыков через игру в подвижные игры.</a:t>
            </a:r>
            <a:endParaRPr lang="ru-RU" b="0" i="0" dirty="0">
              <a:solidFill>
                <a:srgbClr val="000000"/>
              </a:solidFill>
              <a:effectLst/>
              <a:latin typeface="YS Text"/>
            </a:endParaRPr>
          </a:p>
        </p:txBody>
      </p:sp>
    </p:spTree>
    <p:extLst>
      <p:ext uri="{BB962C8B-B14F-4D97-AF65-F5344CB8AC3E}">
        <p14:creationId xmlns:p14="http://schemas.microsoft.com/office/powerpoint/2010/main" val="27216657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59623" y="2386436"/>
            <a:ext cx="7359161" cy="1936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Новизна</a:t>
            </a:r>
            <a:r>
              <a:rPr lang="ru-RU" sz="2800" dirty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данной программы заключается в подборе материалов занятий, ориентированных на профилактику здоровья детей нашего детского сада.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9217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15661" y="2122667"/>
            <a:ext cx="7359161" cy="2199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Оздоровительные задачи подвижных игр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540385" algn="ctr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правильной организации занятий с учетом возрастных особенностей и физической подготовленности занимающихся подвижные игры оказывают благоприятное влияние на рост, развитие и укрепление костно-связочного аппарата, мышечной системы, на формирование правильной осанки у детей, а также повышают функциональную деятельность организма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9131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450</Words>
  <Application>Microsoft Office PowerPoint</Application>
  <PresentationFormat>Широкоэкранный</PresentationFormat>
  <Paragraphs>32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Calibri</vt:lpstr>
      <vt:lpstr>Calibri Light</vt:lpstr>
      <vt:lpstr>Times New Roman</vt:lpstr>
      <vt:lpstr>YS Text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Пользователь</cp:lastModifiedBy>
  <cp:revision>11</cp:revision>
  <dcterms:created xsi:type="dcterms:W3CDTF">2021-12-07T01:18:18Z</dcterms:created>
  <dcterms:modified xsi:type="dcterms:W3CDTF">2022-01-18T05:59:10Z</dcterms:modified>
</cp:coreProperties>
</file>