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2" r:id="rId10"/>
    <p:sldId id="27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1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81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81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1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1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2FC5D2E-134B-4DFE-8C6E-21D8412E59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107EC-CBD7-44E1-A6FA-35CF8F40BE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CF408-DB67-4E79-A85F-D830757F38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F71B8-4013-4483-891A-21560C1D64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EF6E7-801F-46A3-9761-D88E22E234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18367-4257-4930-BD8B-2AA1E7AD58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256A6-1B09-472A-A97C-5570A7C151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F4874-9CBF-410D-82C0-73189C7281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B7861-DEEF-46E4-94CB-DC0FA638BD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0575E-616E-4F20-9B11-4B1B11DB16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4AFE8-7D74-41A6-A341-E0BFA16D20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27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8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9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279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279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CE37D55-ACC0-498B-8182-9040FD14588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736725"/>
          </a:xfrm>
        </p:spPr>
        <p:txBody>
          <a:bodyPr/>
          <a:lstStyle/>
          <a:p>
            <a:r>
              <a:rPr lang="ru-RU" sz="9600" dirty="0" smtClean="0">
                <a:solidFill>
                  <a:schemeClr val="tx2">
                    <a:lumMod val="10000"/>
                  </a:schemeClr>
                </a:solidFill>
              </a:rPr>
              <a:t>Грибы</a:t>
            </a:r>
            <a:endParaRPr lang="ru-RU" sz="9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Трафарет-Гриб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2819400" cy="3613369"/>
          </a:xfrm>
          <a:prstGeom prst="rect">
            <a:avLst/>
          </a:prstGeom>
          <a:noFill/>
        </p:spPr>
      </p:pic>
      <p:pic>
        <p:nvPicPr>
          <p:cNvPr id="21509" name="Picture 5" descr="Трафар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066800"/>
            <a:ext cx="2527300" cy="3570729"/>
          </a:xfrm>
          <a:prstGeom prst="rect">
            <a:avLst/>
          </a:prstGeom>
          <a:noFill/>
        </p:spPr>
      </p:pic>
      <p:pic>
        <p:nvPicPr>
          <p:cNvPr id="21510" name="Picture 6" descr="Мухомо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667000"/>
            <a:ext cx="2438400" cy="32507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0400" y="685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Что за гриб?</a:t>
            </a:r>
            <a:endParaRPr lang="ru-RU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Гриб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382000" cy="4987925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effectLst/>
              </a:rPr>
              <a:t> Под 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effectLst/>
              </a:rPr>
              <a:t>сосною у дорожки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effectLst/>
              </a:rPr>
              <a:t> Кто 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effectLst/>
              </a:rPr>
              <a:t>стоит среди травы?</a:t>
            </a:r>
          </a:p>
          <a:p>
            <a:pPr>
              <a:buNone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  <a:effectLst/>
              </a:rPr>
              <a:t> Ножка есть, но нет сапожка,</a:t>
            </a:r>
          </a:p>
          <a:p>
            <a:pPr>
              <a:buNone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  <a:effectLst/>
              </a:rPr>
              <a:t> Шляпка есть - нет головы.</a:t>
            </a:r>
          </a:p>
        </p:txBody>
      </p:sp>
      <p:pic>
        <p:nvPicPr>
          <p:cNvPr id="1026" name="Picture 2" descr="C:\Users\1\Desktop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124200"/>
            <a:ext cx="4916140" cy="3272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Загадки о грибах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Этот гриб живет под елью,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Под ее огромной тенью.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 Мудрый бородач-старик,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Житель бора - ... </a:t>
            </a:r>
          </a:p>
          <a:p>
            <a:pPr algn="r">
              <a:buFont typeface="Wingdings" pitchFamily="2" charset="2"/>
              <a:buNone/>
            </a:pPr>
            <a:endParaRPr lang="ru-RU" dirty="0" smtClean="0"/>
          </a:p>
          <a:p>
            <a:pPr algn="r">
              <a:buFont typeface="Wingdings" pitchFamily="2" charset="2"/>
              <a:buNone/>
            </a:pPr>
            <a:endParaRPr lang="ru-RU" dirty="0" smtClean="0"/>
          </a:p>
          <a:p>
            <a:pPr algn="r">
              <a:buFont typeface="Wingdings" pitchFamily="2" charset="2"/>
              <a:buNone/>
            </a:pPr>
            <a:endParaRPr lang="ru-RU" dirty="0"/>
          </a:p>
          <a:p>
            <a:pPr algn="r">
              <a:buFont typeface="Wingdings" pitchFamily="2" charset="2"/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(Боровик) </a:t>
            </a:r>
          </a:p>
        </p:txBody>
      </p:sp>
      <p:pic>
        <p:nvPicPr>
          <p:cNvPr id="2050" name="Picture 2" descr="C:\Users\1\Desktop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191000"/>
            <a:ext cx="3124200" cy="2047875"/>
          </a:xfrm>
          <a:prstGeom prst="rect">
            <a:avLst/>
          </a:prstGeom>
          <a:noFill/>
        </p:spPr>
      </p:pic>
      <p:pic>
        <p:nvPicPr>
          <p:cNvPr id="2051" name="Picture 3" descr="C:\Users\1\Desktop\i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971800"/>
            <a:ext cx="3276600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4530725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Я в красной шапочке расту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  <a:effectLst/>
              </a:rPr>
              <a:t>Среди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корней осиновых,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Меня узнаешь за версту,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Зовусь я ... 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/>
          </a:p>
          <a:p>
            <a:pPr algn="r">
              <a:buFont typeface="Wingdings" pitchFamily="2" charset="2"/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(Подосиновик) </a:t>
            </a:r>
          </a:p>
        </p:txBody>
      </p:sp>
      <p:pic>
        <p:nvPicPr>
          <p:cNvPr id="3074" name="Picture 2" descr="C:\Users\1\Desktop\i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657600"/>
            <a:ext cx="3430728" cy="2962275"/>
          </a:xfrm>
          <a:prstGeom prst="rect">
            <a:avLst/>
          </a:prstGeom>
          <a:noFill/>
        </p:spPr>
      </p:pic>
      <p:pic>
        <p:nvPicPr>
          <p:cNvPr id="5" name="Picture 6" descr="Подосинов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609600"/>
            <a:ext cx="31623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229600" cy="4530725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Шоколадно-бурый гриб,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К скользкой шляпке лист прилип.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Воротник ажурный тонок –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Гриб такой зовут... 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 algn="r">
              <a:buFont typeface="Wingdings" pitchFamily="2" charset="2"/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(Маслёнок) </a:t>
            </a:r>
          </a:p>
        </p:txBody>
      </p:sp>
      <p:pic>
        <p:nvPicPr>
          <p:cNvPr id="3" name="Picture 4" descr="Маслята"/>
          <p:cNvPicPr>
            <a:picLocks noChangeAspect="1" noChangeArrowheads="1"/>
          </p:cNvPicPr>
          <p:nvPr/>
        </p:nvPicPr>
        <p:blipFill>
          <a:blip r:embed="rId2" cstate="print"/>
          <a:srcRect t="4721"/>
          <a:stretch>
            <a:fillRect/>
          </a:stretch>
        </p:blipFill>
        <p:spPr bwMode="auto">
          <a:xfrm>
            <a:off x="1524000" y="3962400"/>
            <a:ext cx="3715936" cy="2643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33400"/>
            <a:ext cx="8229600" cy="4530725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Нет грибов дружней, чем эти, -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 Знают взрослые и дети, -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На пеньках растут в лесу,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Как веснушки на носу.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 algn="r">
              <a:buFont typeface="Wingdings" pitchFamily="2" charset="2"/>
              <a:buNone/>
            </a:pPr>
            <a:r>
              <a:rPr lang="ru-RU" dirty="0"/>
              <a:t>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(Опята) 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</a:rPr>
            </a:b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Picture 4" descr="Опя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1242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229600" cy="4530725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В шляпе розовой, мохнатой,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 Но не выглядит растяпой.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 Будто плюшевое ушко,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Для соления ... 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 algn="r">
              <a:buFont typeface="Wingdings" pitchFamily="2" charset="2"/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(Волнушка) </a:t>
            </a:r>
          </a:p>
        </p:txBody>
      </p:sp>
      <p:pic>
        <p:nvPicPr>
          <p:cNvPr id="4098" name="Picture 2" descr="C:\Users\1\Desktop\i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667000"/>
            <a:ext cx="44958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229600" cy="4530725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Под листами на поляне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В прятки девочки играли.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 Притаились три сестрички,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effectLst/>
              </a:rPr>
              <a:t>Светло-желтые... 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 algn="r">
              <a:buFont typeface="Wingdings" pitchFamily="2" charset="2"/>
              <a:buNone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(Лисички) </a:t>
            </a:r>
          </a:p>
        </p:txBody>
      </p:sp>
      <p:pic>
        <p:nvPicPr>
          <p:cNvPr id="5122" name="Picture 2" descr="C:\Users\1\Desktop\i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429000"/>
            <a:ext cx="5181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38100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Какой же он хороший!</a:t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И шапочка в горошек!</a:t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Растёт повсюду он в лесу.</a:t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Домой его не принесу!</a:t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Ведь  на  расправу очень скор, 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Гриб ядовитый - 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  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(Мухомор)</a:t>
            </a:r>
            <a:endParaRPr lang="ru-RU" sz="28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4000" y="3505200"/>
            <a:ext cx="3124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Бледная она стоит, У неё съедобный вид. Принесешь домой - беда, Будет ядом та еда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.(Бледная поганка)</a:t>
            </a:r>
            <a:endParaRPr lang="ru-RU" sz="2800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1\Desktop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114800"/>
            <a:ext cx="2762250" cy="2047875"/>
          </a:xfrm>
          <a:prstGeom prst="rect">
            <a:avLst/>
          </a:prstGeom>
          <a:noFill/>
        </p:spPr>
      </p:pic>
      <p:pic>
        <p:nvPicPr>
          <p:cNvPr id="6147" name="Picture 3" descr="C:\Users\1\Desktop\21364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1000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5">
      <a:dk1>
        <a:srgbClr val="56925A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CCFF99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91</TotalTime>
  <Words>196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Клен</vt:lpstr>
      <vt:lpstr>Грибы</vt:lpstr>
      <vt:lpstr>Гриб</vt:lpstr>
      <vt:lpstr>Загадки о грибах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Klimanova Viktoria</cp:lastModifiedBy>
  <cp:revision>6</cp:revision>
  <cp:lastPrinted>1601-01-01T00:00:00Z</cp:lastPrinted>
  <dcterms:created xsi:type="dcterms:W3CDTF">1601-01-01T00:00:00Z</dcterms:created>
  <dcterms:modified xsi:type="dcterms:W3CDTF">2022-11-17T18:36:05Z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